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67" r:id="rId4"/>
    <p:sldId id="263" r:id="rId5"/>
    <p:sldId id="268" r:id="rId6"/>
    <p:sldId id="269" r:id="rId7"/>
    <p:sldId id="258"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0" d="100"/>
          <a:sy n="60" d="100"/>
        </p:scale>
        <p:origin x="1460"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0E14449-1460-4144-9D1A-C30AB402FB24}" type="datetimeFigureOut">
              <a:rPr lang="en-US" smtClean="0"/>
              <a:pPr/>
              <a:t>3/8/2023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81068B-59FE-4798-8935-CF6DCC67BD9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0E14449-1460-4144-9D1A-C30AB402FB24}" type="datetimeFigureOut">
              <a:rPr lang="en-US" smtClean="0"/>
              <a:pPr/>
              <a:t>3/8/2023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81068B-59FE-4798-8935-CF6DCC67BD9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0E14449-1460-4144-9D1A-C30AB402FB24}" type="datetimeFigureOut">
              <a:rPr lang="en-US" smtClean="0"/>
              <a:pPr/>
              <a:t>3/8/2023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81068B-59FE-4798-8935-CF6DCC67BD9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0E14449-1460-4144-9D1A-C30AB402FB24}" type="datetimeFigureOut">
              <a:rPr lang="en-US" smtClean="0"/>
              <a:pPr/>
              <a:t>3/8/2023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81068B-59FE-4798-8935-CF6DCC67BD9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0E14449-1460-4144-9D1A-C30AB402FB24}" type="datetimeFigureOut">
              <a:rPr lang="en-US" smtClean="0"/>
              <a:pPr/>
              <a:t>3/8/2023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81068B-59FE-4798-8935-CF6DCC67BD9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0E14449-1460-4144-9D1A-C30AB402FB24}" type="datetimeFigureOut">
              <a:rPr lang="en-US" smtClean="0"/>
              <a:pPr/>
              <a:t>3/8/2023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81068B-59FE-4798-8935-CF6DCC67BD9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0E14449-1460-4144-9D1A-C30AB402FB24}" type="datetimeFigureOut">
              <a:rPr lang="en-US" smtClean="0"/>
              <a:pPr/>
              <a:t>3/8/2023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481068B-59FE-4798-8935-CF6DCC67BD9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0E14449-1460-4144-9D1A-C30AB402FB24}" type="datetimeFigureOut">
              <a:rPr lang="en-US" smtClean="0"/>
              <a:pPr/>
              <a:t>3/8/2023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481068B-59FE-4798-8935-CF6DCC67BD9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E14449-1460-4144-9D1A-C30AB402FB24}" type="datetimeFigureOut">
              <a:rPr lang="en-US" smtClean="0"/>
              <a:pPr/>
              <a:t>3/8/2023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481068B-59FE-4798-8935-CF6DCC67BD9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0E14449-1460-4144-9D1A-C30AB402FB24}" type="datetimeFigureOut">
              <a:rPr lang="en-US" smtClean="0"/>
              <a:pPr/>
              <a:t>3/8/2023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81068B-59FE-4798-8935-CF6DCC67BD9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0E14449-1460-4144-9D1A-C30AB402FB24}" type="datetimeFigureOut">
              <a:rPr lang="en-US" smtClean="0"/>
              <a:pPr/>
              <a:t>3/8/2023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81068B-59FE-4798-8935-CF6DCC67BD9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E14449-1460-4144-9D1A-C30AB402FB24}" type="datetimeFigureOut">
              <a:rPr lang="en-US" smtClean="0"/>
              <a:pPr/>
              <a:t>3/8/2023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81068B-59FE-4798-8935-CF6DCC67BD9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akses.ksei.co.id/"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akses.ksei.co.id/"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58982" y="908720"/>
            <a:ext cx="7889482" cy="5112568"/>
          </a:xfrm>
        </p:spPr>
        <p:txBody>
          <a:bodyPr>
            <a:normAutofit/>
          </a:bodyPr>
          <a:lstStyle/>
          <a:p>
            <a:pPr lvl="0"/>
            <a:endParaRPr lang="en-US" sz="2000" b="1" dirty="0">
              <a:solidFill>
                <a:schemeClr val="tx1">
                  <a:lumMod val="95000"/>
                  <a:lumOff val="5000"/>
                </a:schemeClr>
              </a:solidFill>
              <a:latin typeface="Arial" panose="020B0604020202020204" pitchFamily="34" charset="0"/>
              <a:cs typeface="Arial" panose="020B0604020202020204" pitchFamily="34" charset="0"/>
            </a:endParaRPr>
          </a:p>
          <a:p>
            <a:pPr lvl="0"/>
            <a:endParaRPr lang="en-US" sz="2000" b="1" dirty="0">
              <a:solidFill>
                <a:schemeClr val="tx1">
                  <a:lumMod val="95000"/>
                  <a:lumOff val="5000"/>
                </a:schemeClr>
              </a:solidFill>
              <a:latin typeface="Arial" panose="020B0604020202020204" pitchFamily="34" charset="0"/>
              <a:cs typeface="Arial" panose="020B0604020202020204" pitchFamily="34" charset="0"/>
            </a:endParaRPr>
          </a:p>
          <a:p>
            <a:r>
              <a:rPr lang="en-US" sz="2800" b="1" dirty="0">
                <a:solidFill>
                  <a:schemeClr val="tx1">
                    <a:lumMod val="95000"/>
                    <a:lumOff val="5000"/>
                  </a:schemeClr>
                </a:solidFill>
                <a:cs typeface="Arial" panose="020B0604020202020204" pitchFamily="34" charset="0"/>
              </a:rPr>
              <a:t>TATA TERTIB</a:t>
            </a:r>
            <a:br>
              <a:rPr lang="en-US" sz="2800" b="1" dirty="0">
                <a:solidFill>
                  <a:schemeClr val="tx1">
                    <a:lumMod val="95000"/>
                    <a:lumOff val="5000"/>
                  </a:schemeClr>
                </a:solidFill>
                <a:cs typeface="Arial" panose="020B0604020202020204" pitchFamily="34" charset="0"/>
              </a:rPr>
            </a:br>
            <a:r>
              <a:rPr lang="en-US" sz="2800" b="1" dirty="0">
                <a:solidFill>
                  <a:schemeClr val="tx1">
                    <a:lumMod val="95000"/>
                    <a:lumOff val="5000"/>
                  </a:schemeClr>
                </a:solidFill>
                <a:cs typeface="Arial" panose="020B0604020202020204" pitchFamily="34" charset="0"/>
              </a:rPr>
              <a:t>RAPAT UMUM PEMEGANG SAHAM TAHUNAN</a:t>
            </a:r>
            <a:br>
              <a:rPr lang="en-US" sz="2800" b="1" dirty="0">
                <a:solidFill>
                  <a:schemeClr val="tx1">
                    <a:lumMod val="95000"/>
                    <a:lumOff val="5000"/>
                  </a:schemeClr>
                </a:solidFill>
                <a:cs typeface="Arial" panose="020B0604020202020204" pitchFamily="34" charset="0"/>
              </a:rPr>
            </a:br>
            <a:r>
              <a:rPr lang="en-US" sz="2800" b="1" dirty="0">
                <a:solidFill>
                  <a:schemeClr val="tx1">
                    <a:lumMod val="95000"/>
                    <a:lumOff val="5000"/>
                  </a:schemeClr>
                </a:solidFill>
                <a:cs typeface="Arial" panose="020B0604020202020204" pitchFamily="34" charset="0"/>
              </a:rPr>
              <a:t>PT. ARTHAVEST </a:t>
            </a:r>
            <a:r>
              <a:rPr lang="en-US" sz="2800" b="1" dirty="0" err="1">
                <a:solidFill>
                  <a:schemeClr val="tx1">
                    <a:lumMod val="95000"/>
                    <a:lumOff val="5000"/>
                  </a:schemeClr>
                </a:solidFill>
                <a:cs typeface="Arial" panose="020B0604020202020204" pitchFamily="34" charset="0"/>
              </a:rPr>
              <a:t>Tbk</a:t>
            </a:r>
            <a:br>
              <a:rPr lang="en-US" sz="2800" b="1" dirty="0">
                <a:cs typeface="Arial" panose="020B0604020202020204" pitchFamily="34" charset="0"/>
              </a:rPr>
            </a:br>
            <a:endParaRPr lang="en-US" sz="2800" b="1" dirty="0">
              <a:cs typeface="Arial" panose="020B0604020202020204" pitchFamily="34" charset="0"/>
            </a:endParaRPr>
          </a:p>
          <a:p>
            <a:endParaRPr lang="en-US" sz="2800" b="1" dirty="0">
              <a:solidFill>
                <a:schemeClr val="tx1">
                  <a:lumMod val="95000"/>
                  <a:lumOff val="5000"/>
                </a:schemeClr>
              </a:solidFill>
              <a:cs typeface="Arial" panose="020B0604020202020204" pitchFamily="34" charset="0"/>
            </a:endParaRPr>
          </a:p>
          <a:p>
            <a:pPr>
              <a:spcBef>
                <a:spcPct val="0"/>
              </a:spcBef>
            </a:pPr>
            <a:r>
              <a:rPr lang="es-UY" altLang="en-US" sz="2800" b="1" dirty="0" err="1">
                <a:solidFill>
                  <a:schemeClr val="tx1"/>
                </a:solidFill>
                <a:cs typeface="Arial" panose="020B0604020202020204" pitchFamily="34" charset="0"/>
              </a:rPr>
              <a:t>Jakarta</a:t>
            </a:r>
            <a:r>
              <a:rPr lang="es-UY" altLang="en-US" sz="2800" b="1" dirty="0">
                <a:solidFill>
                  <a:schemeClr val="tx1"/>
                </a:solidFill>
                <a:cs typeface="Arial" panose="020B0604020202020204" pitchFamily="34" charset="0"/>
              </a:rPr>
              <a:t>, 24 </a:t>
            </a:r>
            <a:r>
              <a:rPr lang="es-UY" altLang="en-US" sz="2800" b="1" dirty="0" err="1">
                <a:solidFill>
                  <a:schemeClr val="tx1"/>
                </a:solidFill>
                <a:cs typeface="Arial" panose="020B0604020202020204" pitchFamily="34" charset="0"/>
              </a:rPr>
              <a:t>Mei</a:t>
            </a:r>
            <a:r>
              <a:rPr lang="es-UY" altLang="en-US" sz="2800" b="1" dirty="0">
                <a:solidFill>
                  <a:schemeClr val="tx1"/>
                </a:solidFill>
                <a:cs typeface="Arial" panose="020B0604020202020204" pitchFamily="34" charset="0"/>
              </a:rPr>
              <a:t> 2023</a:t>
            </a:r>
          </a:p>
          <a:p>
            <a:pPr>
              <a:spcBef>
                <a:spcPct val="0"/>
              </a:spcBef>
            </a:pPr>
            <a:r>
              <a:rPr lang="es-UY" altLang="en-US" sz="2800" b="1" dirty="0">
                <a:solidFill>
                  <a:schemeClr val="tx1"/>
                </a:solidFill>
                <a:cs typeface="Arial" panose="020B0604020202020204" pitchFamily="34" charset="0"/>
              </a:rPr>
              <a:t>Pk.14.00 WIB</a:t>
            </a:r>
          </a:p>
          <a:p>
            <a:pPr>
              <a:spcBef>
                <a:spcPct val="0"/>
              </a:spcBef>
            </a:pPr>
            <a:r>
              <a:rPr lang="es-UY" altLang="en-US" sz="2800" b="1" dirty="0" err="1">
                <a:solidFill>
                  <a:schemeClr val="tx1"/>
                </a:solidFill>
                <a:cs typeface="Arial" panose="020B0604020202020204" pitchFamily="34" charset="0"/>
              </a:rPr>
              <a:t>R.Garnet</a:t>
            </a:r>
            <a:r>
              <a:rPr lang="es-UY" altLang="en-US" sz="2800" b="1" dirty="0">
                <a:solidFill>
                  <a:schemeClr val="tx1"/>
                </a:solidFill>
                <a:cs typeface="Arial" panose="020B0604020202020204" pitchFamily="34" charset="0"/>
              </a:rPr>
              <a:t> Lt.3 Hotel </a:t>
            </a:r>
            <a:r>
              <a:rPr lang="es-UY" altLang="en-US" sz="2800" b="1" dirty="0" err="1">
                <a:solidFill>
                  <a:schemeClr val="tx1"/>
                </a:solidFill>
                <a:cs typeface="Arial" panose="020B0604020202020204" pitchFamily="34" charset="0"/>
              </a:rPr>
              <a:t>RedTop</a:t>
            </a:r>
            <a:endParaRPr lang="es-ES" altLang="en-US" sz="2800" b="1" dirty="0">
              <a:solidFill>
                <a:schemeClr val="tx1"/>
              </a:solidFill>
              <a:cs typeface="Arial" panose="020B0604020202020204" pitchFamily="34" charset="0"/>
            </a:endParaRPr>
          </a:p>
          <a:p>
            <a:pPr lvl="0"/>
            <a:br>
              <a:rPr lang="en-US" sz="2000" b="1" dirty="0">
                <a:solidFill>
                  <a:schemeClr val="tx1">
                    <a:lumMod val="95000"/>
                    <a:lumOff val="5000"/>
                  </a:schemeClr>
                </a:solidFill>
                <a:latin typeface="Arial" panose="020B0604020202020204" pitchFamily="34" charset="0"/>
                <a:cs typeface="Arial" panose="020B0604020202020204" pitchFamily="34" charset="0"/>
              </a:rPr>
            </a:br>
            <a:endParaRPr lang="en-US" sz="2000" b="1" dirty="0">
              <a:solidFill>
                <a:schemeClr val="tx1"/>
              </a:solidFill>
              <a:latin typeface="Arial" panose="020B0604020202020204" pitchFamily="34" charset="0"/>
              <a:cs typeface="Arial" panose="020B0604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548680"/>
            <a:ext cx="8496944" cy="6048672"/>
          </a:xfrm>
        </p:spPr>
        <p:txBody>
          <a:bodyPr>
            <a:normAutofit fontScale="40000" lnSpcReduction="20000"/>
          </a:bodyPr>
          <a:lstStyle/>
          <a:p>
            <a:pPr marL="0" indent="0">
              <a:buNone/>
            </a:pPr>
            <a:endParaRPr lang="en-US" sz="3500" dirty="0"/>
          </a:p>
          <a:p>
            <a:pPr marL="0" indent="0">
              <a:buNone/>
            </a:pPr>
            <a:r>
              <a:rPr lang="en-US" sz="3600" dirty="0"/>
              <a:t>1.       </a:t>
            </a:r>
            <a:r>
              <a:rPr lang="en-US" sz="3600" dirty="0" err="1"/>
              <a:t>Rapat</a:t>
            </a:r>
            <a:r>
              <a:rPr lang="en-US" sz="3600" dirty="0"/>
              <a:t> ini </a:t>
            </a:r>
            <a:r>
              <a:rPr lang="en-US" sz="3600" dirty="0" err="1"/>
              <a:t>adalah</a:t>
            </a:r>
            <a:r>
              <a:rPr lang="en-US" sz="3600" dirty="0"/>
              <a:t> </a:t>
            </a:r>
            <a:r>
              <a:rPr lang="en-US" sz="3600" dirty="0" err="1"/>
              <a:t>Rapat</a:t>
            </a:r>
            <a:r>
              <a:rPr lang="en-US" sz="3600" dirty="0"/>
              <a:t> </a:t>
            </a:r>
            <a:r>
              <a:rPr lang="en-US" sz="3600" dirty="0" err="1"/>
              <a:t>Umum</a:t>
            </a:r>
            <a:r>
              <a:rPr lang="en-US" sz="3600" dirty="0"/>
              <a:t> </a:t>
            </a:r>
            <a:r>
              <a:rPr lang="en-US" sz="3600" dirty="0" err="1"/>
              <a:t>Pemegang</a:t>
            </a:r>
            <a:r>
              <a:rPr lang="en-US" sz="3600" dirty="0"/>
              <a:t> Saham </a:t>
            </a:r>
            <a:r>
              <a:rPr lang="en-US" sz="3600" dirty="0" err="1"/>
              <a:t>Tahunan</a:t>
            </a:r>
            <a:r>
              <a:rPr lang="en-US" sz="3600" dirty="0"/>
              <a:t> PT ARTHAVEST </a:t>
            </a:r>
            <a:r>
              <a:rPr lang="en-US" sz="3600" dirty="0" err="1"/>
              <a:t>Tbk</a:t>
            </a:r>
            <a:r>
              <a:rPr lang="en-US" sz="3600" dirty="0"/>
              <a:t> (“Perseroan”), </a:t>
            </a:r>
            <a:r>
              <a:rPr lang="en-US" sz="3600" dirty="0" err="1"/>
              <a:t>selanjutnya</a:t>
            </a:r>
            <a:r>
              <a:rPr lang="en-US" sz="3600" dirty="0"/>
              <a:t>  </a:t>
            </a:r>
          </a:p>
          <a:p>
            <a:pPr marL="0" indent="0">
              <a:buNone/>
            </a:pPr>
            <a:r>
              <a:rPr lang="en-US" sz="3600" dirty="0"/>
              <a:t>          </a:t>
            </a:r>
            <a:r>
              <a:rPr lang="en-US" sz="3600" dirty="0" err="1"/>
              <a:t>disebut</a:t>
            </a:r>
            <a:r>
              <a:rPr lang="en-US" sz="3600" dirty="0"/>
              <a:t> “</a:t>
            </a:r>
            <a:r>
              <a:rPr lang="en-US" sz="3600" dirty="0" err="1"/>
              <a:t>Rapat</a:t>
            </a:r>
            <a:r>
              <a:rPr lang="en-US" sz="3600" dirty="0"/>
              <a:t>”.</a:t>
            </a:r>
          </a:p>
          <a:p>
            <a:pPr marL="0" indent="0">
              <a:buNone/>
            </a:pPr>
            <a:endParaRPr lang="en-US" sz="3500" dirty="0"/>
          </a:p>
          <a:p>
            <a:pPr marL="0" lvl="0" indent="0" defTabSz="363538">
              <a:buNone/>
            </a:pPr>
            <a:r>
              <a:rPr lang="en-ID" sz="3500" dirty="0"/>
              <a:t>2.	</a:t>
            </a:r>
            <a:r>
              <a:rPr lang="en-ID" sz="3500" dirty="0" err="1"/>
              <a:t>Mekanisme</a:t>
            </a:r>
            <a:r>
              <a:rPr lang="en-ID" sz="3500" dirty="0"/>
              <a:t> </a:t>
            </a:r>
            <a:r>
              <a:rPr lang="en-ID" sz="3500" dirty="0" err="1"/>
              <a:t>Kehadiran</a:t>
            </a:r>
            <a:r>
              <a:rPr lang="en-ID" sz="3500" dirty="0"/>
              <a:t> </a:t>
            </a:r>
            <a:r>
              <a:rPr lang="en-ID" sz="3500" dirty="0" err="1"/>
              <a:t>Rapat</a:t>
            </a:r>
            <a:r>
              <a:rPr lang="en-ID" sz="3500" dirty="0"/>
              <a:t> </a:t>
            </a:r>
            <a:r>
              <a:rPr lang="en-ID" sz="3500" dirty="0" err="1"/>
              <a:t>secara</a:t>
            </a:r>
            <a:r>
              <a:rPr lang="en-ID" sz="3500" dirty="0"/>
              <a:t> </a:t>
            </a:r>
            <a:r>
              <a:rPr lang="en-ID" sz="3500" dirty="0" err="1"/>
              <a:t>elektronik</a:t>
            </a:r>
            <a:r>
              <a:rPr lang="en-ID" sz="3500" dirty="0"/>
              <a:t> </a:t>
            </a:r>
            <a:r>
              <a:rPr lang="en-ID" sz="3500" dirty="0" err="1"/>
              <a:t>melalui</a:t>
            </a:r>
            <a:r>
              <a:rPr lang="en-ID" sz="3500" dirty="0"/>
              <a:t> </a:t>
            </a:r>
            <a:r>
              <a:rPr lang="en-ID" sz="3500" dirty="0" err="1"/>
              <a:t>eASY.KSEI</a:t>
            </a:r>
            <a:r>
              <a:rPr lang="en-ID" sz="3500" dirty="0"/>
              <a:t>.</a:t>
            </a:r>
          </a:p>
          <a:p>
            <a:pPr marL="0" lvl="0" indent="0" defTabSz="363538">
              <a:buNone/>
            </a:pPr>
            <a:endParaRPr lang="en-ID" sz="3500" dirty="0"/>
          </a:p>
          <a:p>
            <a:pPr marL="0" indent="0" defTabSz="363538">
              <a:buNone/>
            </a:pPr>
            <a:r>
              <a:rPr lang="en-ID" sz="3500" dirty="0"/>
              <a:t>	a. </a:t>
            </a:r>
            <a:r>
              <a:rPr lang="en-US" sz="3500" dirty="0" err="1">
                <a:effectLst/>
                <a:ea typeface="Arial" panose="020B0604020202020204" pitchFamily="34" charset="0"/>
              </a:rPr>
              <a:t>Untuk</a:t>
            </a:r>
            <a:r>
              <a:rPr lang="en-US" sz="3500" dirty="0">
                <a:effectLst/>
                <a:ea typeface="Arial" panose="020B0604020202020204" pitchFamily="34" charset="0"/>
              </a:rPr>
              <a:t> </a:t>
            </a:r>
            <a:r>
              <a:rPr lang="en-US" sz="3500" dirty="0" err="1">
                <a:effectLst/>
                <a:ea typeface="Arial" panose="020B0604020202020204" pitchFamily="34" charset="0"/>
              </a:rPr>
              <a:t>menggunakan</a:t>
            </a:r>
            <a:r>
              <a:rPr lang="en-US" sz="3500" dirty="0">
                <a:effectLst/>
                <a:ea typeface="Arial" panose="020B0604020202020204" pitchFamily="34" charset="0"/>
              </a:rPr>
              <a:t> </a:t>
            </a:r>
            <a:r>
              <a:rPr lang="en-US" sz="3500" dirty="0" err="1">
                <a:effectLst/>
                <a:ea typeface="Arial" panose="020B0604020202020204" pitchFamily="34" charset="0"/>
              </a:rPr>
              <a:t>aplikasi</a:t>
            </a:r>
            <a:r>
              <a:rPr lang="en-US" sz="3500" dirty="0">
                <a:effectLst/>
                <a:ea typeface="Arial" panose="020B0604020202020204" pitchFamily="34" charset="0"/>
              </a:rPr>
              <a:t> </a:t>
            </a:r>
            <a:r>
              <a:rPr lang="en-US" sz="3500" b="1" dirty="0" err="1">
                <a:effectLst/>
                <a:ea typeface="Arial" panose="020B0604020202020204" pitchFamily="34" charset="0"/>
              </a:rPr>
              <a:t>eASY.KSEI</a:t>
            </a:r>
            <a:r>
              <a:rPr lang="en-US" sz="3500" dirty="0">
                <a:effectLst/>
                <a:ea typeface="Arial" panose="020B0604020202020204" pitchFamily="34" charset="0"/>
              </a:rPr>
              <a:t>, </a:t>
            </a:r>
            <a:r>
              <a:rPr lang="en-US" sz="3500" dirty="0" err="1">
                <a:effectLst/>
                <a:ea typeface="Arial" panose="020B0604020202020204" pitchFamily="34" charset="0"/>
              </a:rPr>
              <a:t>pemegang</a:t>
            </a:r>
            <a:r>
              <a:rPr lang="en-US" sz="3500" dirty="0">
                <a:effectLst/>
                <a:ea typeface="Arial" panose="020B0604020202020204" pitchFamily="34" charset="0"/>
              </a:rPr>
              <a:t> </a:t>
            </a:r>
            <a:r>
              <a:rPr lang="en-US" sz="3500" dirty="0" err="1">
                <a:effectLst/>
                <a:ea typeface="Arial" panose="020B0604020202020204" pitchFamily="34" charset="0"/>
              </a:rPr>
              <a:t>saham</a:t>
            </a:r>
            <a:r>
              <a:rPr lang="en-US" sz="3500" dirty="0">
                <a:effectLst/>
                <a:ea typeface="Arial" panose="020B0604020202020204" pitchFamily="34" charset="0"/>
              </a:rPr>
              <a:t> </a:t>
            </a:r>
            <a:r>
              <a:rPr lang="en-US" sz="3500" dirty="0" err="1">
                <a:effectLst/>
                <a:ea typeface="Arial" panose="020B0604020202020204" pitchFamily="34" charset="0"/>
              </a:rPr>
              <a:t>dapat</a:t>
            </a:r>
            <a:r>
              <a:rPr lang="en-US" sz="3500" dirty="0">
                <a:effectLst/>
                <a:ea typeface="Arial" panose="020B0604020202020204" pitchFamily="34" charset="0"/>
              </a:rPr>
              <a:t> </a:t>
            </a:r>
            <a:r>
              <a:rPr lang="en-US" sz="3500" dirty="0" err="1">
                <a:effectLst/>
                <a:ea typeface="Arial" panose="020B0604020202020204" pitchFamily="34" charset="0"/>
              </a:rPr>
              <a:t>mengakses</a:t>
            </a:r>
            <a:r>
              <a:rPr lang="en-US" sz="3500" dirty="0">
                <a:effectLst/>
                <a:ea typeface="Arial" panose="020B0604020202020204" pitchFamily="34" charset="0"/>
              </a:rPr>
              <a:t> </a:t>
            </a:r>
            <a:r>
              <a:rPr lang="en-US" sz="3500" u="none" strike="noStrike" dirty="0">
                <a:effectLst/>
                <a:ea typeface="Arial" panose="020B0604020202020204" pitchFamily="34" charset="0"/>
              </a:rPr>
              <a:t>menu </a:t>
            </a:r>
            <a:r>
              <a:rPr lang="en-US" sz="3500" b="1" u="none" strike="noStrike" dirty="0" err="1">
                <a:effectLst/>
                <a:ea typeface="Arial" panose="020B0604020202020204" pitchFamily="34" charset="0"/>
              </a:rPr>
              <a:t>eASY.KSEI</a:t>
            </a:r>
            <a:r>
              <a:rPr lang="en-US" sz="3500" dirty="0">
                <a:effectLst/>
                <a:ea typeface="Arial" panose="020B0604020202020204" pitchFamily="34" charset="0"/>
              </a:rPr>
              <a:t> </a:t>
            </a:r>
          </a:p>
          <a:p>
            <a:pPr marL="0" indent="0" defTabSz="363538">
              <a:buNone/>
            </a:pPr>
            <a:r>
              <a:rPr lang="en-US" sz="3500" dirty="0">
                <a:ea typeface="Arial" panose="020B0604020202020204" pitchFamily="34" charset="0"/>
              </a:rPr>
              <a:t>          </a:t>
            </a:r>
            <a:r>
              <a:rPr lang="en-US" sz="3500" dirty="0">
                <a:effectLst/>
                <a:ea typeface="Arial" panose="020B0604020202020204" pitchFamily="34" charset="0"/>
              </a:rPr>
              <a:t>    yang </a:t>
            </a:r>
            <a:r>
              <a:rPr lang="en-US" sz="3500" dirty="0" err="1">
                <a:effectLst/>
                <a:ea typeface="Arial" panose="020B0604020202020204" pitchFamily="34" charset="0"/>
              </a:rPr>
              <a:t>berada</a:t>
            </a:r>
            <a:r>
              <a:rPr lang="en-US" sz="3500" dirty="0">
                <a:ea typeface="Arial" panose="020B0604020202020204" pitchFamily="34" charset="0"/>
              </a:rPr>
              <a:t> </a:t>
            </a:r>
            <a:r>
              <a:rPr lang="en-US" sz="3500" dirty="0">
                <a:effectLst/>
                <a:ea typeface="Arial" panose="020B0604020202020204" pitchFamily="34" charset="0"/>
              </a:rPr>
              <a:t>pada </a:t>
            </a:r>
            <a:r>
              <a:rPr lang="en-US" sz="3500" dirty="0" err="1">
                <a:effectLst/>
                <a:ea typeface="Arial" panose="020B0604020202020204" pitchFamily="34" charset="0"/>
              </a:rPr>
              <a:t>fasilitas</a:t>
            </a:r>
            <a:r>
              <a:rPr lang="en-US" sz="3500" dirty="0">
                <a:effectLst/>
                <a:ea typeface="Arial" panose="020B0604020202020204" pitchFamily="34" charset="0"/>
              </a:rPr>
              <a:t> </a:t>
            </a:r>
            <a:r>
              <a:rPr lang="en-US" sz="3500" dirty="0" err="1">
                <a:effectLst/>
                <a:ea typeface="Arial" panose="020B0604020202020204" pitchFamily="34" charset="0"/>
              </a:rPr>
              <a:t>AKSes</a:t>
            </a:r>
            <a:r>
              <a:rPr lang="en-US" sz="3500" dirty="0">
                <a:effectLst/>
                <a:ea typeface="Arial" panose="020B0604020202020204" pitchFamily="34" charset="0"/>
              </a:rPr>
              <a:t> (</a:t>
            </a:r>
            <a:r>
              <a:rPr lang="en-US" sz="3500" u="sng" dirty="0">
                <a:effectLst/>
                <a:ea typeface="Arial" panose="020B0604020202020204" pitchFamily="34" charset="0"/>
                <a:hlinkClick r:id="rId2">
                  <a:extLst>
                    <a:ext uri="{A12FA001-AC4F-418D-AE19-62706E023703}">
                      <ahyp:hlinkClr xmlns:ahyp="http://schemas.microsoft.com/office/drawing/2018/hyperlinkcolor" val="tx"/>
                    </a:ext>
                  </a:extLst>
                </a:hlinkClick>
              </a:rPr>
              <a:t>https://akses.ksei.co.id/</a:t>
            </a:r>
            <a:r>
              <a:rPr lang="en-US" sz="3500" u="none" strike="noStrike" dirty="0">
                <a:effectLst/>
                <a:ea typeface="Arial" panose="020B0604020202020204" pitchFamily="34" charset="0"/>
              </a:rPr>
              <a:t>).</a:t>
            </a:r>
          </a:p>
          <a:p>
            <a:pPr marL="0" indent="0" defTabSz="363538">
              <a:buNone/>
            </a:pPr>
            <a:endParaRPr lang="en-US" sz="3500" u="none" strike="noStrike" dirty="0">
              <a:effectLst/>
              <a:ea typeface="Arial" panose="020B0604020202020204" pitchFamily="34" charset="0"/>
            </a:endParaRPr>
          </a:p>
          <a:p>
            <a:pPr marL="0" indent="0" defTabSz="363538">
              <a:buNone/>
            </a:pPr>
            <a:r>
              <a:rPr lang="en-US" sz="3500" dirty="0">
                <a:solidFill>
                  <a:srgbClr val="0000FF"/>
                </a:solidFill>
              </a:rPr>
              <a:t>	</a:t>
            </a:r>
            <a:r>
              <a:rPr lang="en-US" sz="3500" dirty="0"/>
              <a:t>b.</a:t>
            </a:r>
            <a:r>
              <a:rPr lang="id-ID" sz="3500" dirty="0">
                <a:effectLst/>
                <a:ea typeface="Times New Roman" panose="02020603050405020304" pitchFamily="18" charset="0"/>
              </a:rPr>
              <a:t> Batas waktu untuk memberikan deklarasi kehadiran atau kuasa</a:t>
            </a:r>
            <a:r>
              <a:rPr lang="en-US" sz="3500" dirty="0">
                <a:effectLst/>
                <a:ea typeface="Times New Roman" panose="02020603050405020304" pitchFamily="18" charset="0"/>
              </a:rPr>
              <a:t> dan </a:t>
            </a:r>
            <a:r>
              <a:rPr lang="en-US" sz="3500" dirty="0" err="1">
                <a:effectLst/>
                <a:ea typeface="Times New Roman" panose="02020603050405020304" pitchFamily="18" charset="0"/>
              </a:rPr>
              <a:t>suara</a:t>
            </a:r>
            <a:r>
              <a:rPr lang="id-ID" sz="3500" dirty="0">
                <a:effectLst/>
                <a:ea typeface="Times New Roman" panose="02020603050405020304" pitchFamily="18" charset="0"/>
              </a:rPr>
              <a:t> dalam</a:t>
            </a:r>
            <a:r>
              <a:rPr lang="en-US" sz="3500" dirty="0">
                <a:effectLst/>
                <a:ea typeface="Times New Roman" panose="02020603050405020304" pitchFamily="18" charset="0"/>
              </a:rPr>
              <a:t> menu </a:t>
            </a:r>
            <a:r>
              <a:rPr lang="id-ID" sz="3500" b="1" dirty="0">
                <a:effectLst/>
                <a:ea typeface="Times New Roman" panose="02020603050405020304" pitchFamily="18" charset="0"/>
              </a:rPr>
              <a:t>eASY.KSEI</a:t>
            </a:r>
            <a:endParaRPr lang="en-US" sz="3500" b="1" dirty="0">
              <a:effectLst/>
              <a:ea typeface="Times New Roman" panose="02020603050405020304" pitchFamily="18" charset="0"/>
            </a:endParaRPr>
          </a:p>
          <a:p>
            <a:pPr marL="0" indent="0" defTabSz="363538">
              <a:buNone/>
            </a:pPr>
            <a:r>
              <a:rPr lang="en-US" sz="3500" b="1" dirty="0">
                <a:ea typeface="Times New Roman" panose="02020603050405020304" pitchFamily="18" charset="0"/>
              </a:rPr>
              <a:t>             </a:t>
            </a:r>
            <a:r>
              <a:rPr lang="id-ID" sz="3500" b="1" dirty="0">
                <a:effectLst/>
                <a:ea typeface="Times New Roman" panose="02020603050405020304" pitchFamily="18" charset="0"/>
              </a:rPr>
              <a:t> </a:t>
            </a:r>
            <a:r>
              <a:rPr lang="id-ID" sz="3500" dirty="0">
                <a:effectLst/>
                <a:ea typeface="Times New Roman" panose="02020603050405020304" pitchFamily="18" charset="0"/>
              </a:rPr>
              <a:t>adalah pukul 12.00 WIB pada 1 (satu) hari kerja sebelum tanggal Rapat.</a:t>
            </a:r>
            <a:endParaRPr lang="en-US" sz="3500" dirty="0">
              <a:effectLst/>
              <a:ea typeface="Times New Roman" panose="02020603050405020304" pitchFamily="18" charset="0"/>
            </a:endParaRPr>
          </a:p>
          <a:p>
            <a:pPr marL="0" indent="0" defTabSz="363538">
              <a:buNone/>
            </a:pPr>
            <a:endParaRPr lang="en-ID" sz="3500" dirty="0"/>
          </a:p>
          <a:p>
            <a:pPr marL="0" lvl="0" indent="0" defTabSz="363538">
              <a:buNone/>
            </a:pPr>
            <a:r>
              <a:rPr lang="en-ID" sz="3500" dirty="0"/>
              <a:t>	c. </a:t>
            </a:r>
            <a:r>
              <a:rPr lang="tr-TR" sz="3500" dirty="0">
                <a:effectLst/>
                <a:ea typeface="Times New Roman" panose="02020603050405020304" pitchFamily="18" charset="0"/>
              </a:rPr>
              <a:t>Registration Process</a:t>
            </a:r>
            <a:endParaRPr lang="en-ID" sz="3500" b="1" u="sng" dirty="0">
              <a:solidFill>
                <a:srgbClr val="000000"/>
              </a:solidFill>
            </a:endParaRPr>
          </a:p>
          <a:p>
            <a:pPr marL="0" lvl="0" indent="0" defTabSz="363538">
              <a:buNone/>
            </a:pPr>
            <a:r>
              <a:rPr lang="en-ID" sz="3500" b="1" dirty="0">
                <a:solidFill>
                  <a:srgbClr val="000000"/>
                </a:solidFill>
                <a:ea typeface="Arial" panose="020B0604020202020204" pitchFamily="34" charset="0"/>
              </a:rPr>
              <a:t>	     </a:t>
            </a:r>
            <a:r>
              <a:rPr lang="en-ID" sz="3500" dirty="0">
                <a:solidFill>
                  <a:srgbClr val="000000"/>
                </a:solidFill>
                <a:ea typeface="Arial" panose="020B0604020202020204" pitchFamily="34" charset="0"/>
              </a:rPr>
              <a:t>1. </a:t>
            </a:r>
            <a:r>
              <a:rPr lang="en-US" sz="3500" dirty="0" err="1">
                <a:effectLst/>
                <a:ea typeface="Arial" panose="020B0604020202020204" pitchFamily="34" charset="0"/>
              </a:rPr>
              <a:t>Pemegang</a:t>
            </a:r>
            <a:r>
              <a:rPr lang="en-US" sz="3500" dirty="0">
                <a:effectLst/>
                <a:ea typeface="Arial" panose="020B0604020202020204" pitchFamily="34" charset="0"/>
              </a:rPr>
              <a:t> </a:t>
            </a:r>
            <a:r>
              <a:rPr lang="en-US" sz="3500" dirty="0" err="1">
                <a:effectLst/>
                <a:ea typeface="Arial" panose="020B0604020202020204" pitchFamily="34" charset="0"/>
              </a:rPr>
              <a:t>saham</a:t>
            </a:r>
            <a:r>
              <a:rPr lang="en-US" sz="3500" dirty="0">
                <a:effectLst/>
                <a:ea typeface="Arial" panose="020B0604020202020204" pitchFamily="34" charset="0"/>
              </a:rPr>
              <a:t> </a:t>
            </a:r>
            <a:r>
              <a:rPr lang="en-US" sz="3500" dirty="0" err="1">
                <a:effectLst/>
                <a:ea typeface="Arial" panose="020B0604020202020204" pitchFamily="34" charset="0"/>
              </a:rPr>
              <a:t>tipe</a:t>
            </a:r>
            <a:r>
              <a:rPr lang="en-US" sz="3500" dirty="0">
                <a:effectLst/>
                <a:ea typeface="Arial" panose="020B0604020202020204" pitchFamily="34" charset="0"/>
              </a:rPr>
              <a:t> </a:t>
            </a:r>
            <a:r>
              <a:rPr lang="en-US" sz="3500" dirty="0" err="1">
                <a:effectLst/>
                <a:ea typeface="Arial" panose="020B0604020202020204" pitchFamily="34" charset="0"/>
              </a:rPr>
              <a:t>individu</a:t>
            </a:r>
            <a:r>
              <a:rPr lang="en-US" sz="3500" dirty="0">
                <a:effectLst/>
                <a:ea typeface="Arial" panose="020B0604020202020204" pitchFamily="34" charset="0"/>
              </a:rPr>
              <a:t> </a:t>
            </a:r>
            <a:r>
              <a:rPr lang="en-US" sz="3500" dirty="0" err="1">
                <a:effectLst/>
                <a:ea typeface="Arial" panose="020B0604020202020204" pitchFamily="34" charset="0"/>
              </a:rPr>
              <a:t>lokal</a:t>
            </a:r>
            <a:r>
              <a:rPr lang="en-US" sz="3500" dirty="0">
                <a:effectLst/>
                <a:ea typeface="Arial" panose="020B0604020202020204" pitchFamily="34" charset="0"/>
              </a:rPr>
              <a:t> yang </a:t>
            </a:r>
            <a:r>
              <a:rPr lang="en-US" sz="3500" b="1" dirty="0" err="1">
                <a:effectLst/>
                <a:ea typeface="Arial" panose="020B0604020202020204" pitchFamily="34" charset="0"/>
              </a:rPr>
              <a:t>belum</a:t>
            </a:r>
            <a:r>
              <a:rPr lang="en-US" sz="3500" dirty="0">
                <a:effectLst/>
                <a:ea typeface="Arial" panose="020B0604020202020204" pitchFamily="34" charset="0"/>
              </a:rPr>
              <a:t> </a:t>
            </a:r>
            <a:r>
              <a:rPr lang="en-US" sz="3500" dirty="0" err="1">
                <a:effectLst/>
                <a:ea typeface="Arial" panose="020B0604020202020204" pitchFamily="34" charset="0"/>
              </a:rPr>
              <a:t>memberikan</a:t>
            </a:r>
            <a:r>
              <a:rPr lang="en-US" sz="3500" dirty="0">
                <a:effectLst/>
                <a:ea typeface="Arial" panose="020B0604020202020204" pitchFamily="34" charset="0"/>
              </a:rPr>
              <a:t> </a:t>
            </a:r>
            <a:r>
              <a:rPr lang="en-US" sz="3500" dirty="0" err="1">
                <a:effectLst/>
                <a:ea typeface="Arial" panose="020B0604020202020204" pitchFamily="34" charset="0"/>
              </a:rPr>
              <a:t>deklarasi</a:t>
            </a:r>
            <a:r>
              <a:rPr lang="en-US" sz="3500" dirty="0">
                <a:effectLst/>
                <a:ea typeface="Arial" panose="020B0604020202020204" pitchFamily="34" charset="0"/>
              </a:rPr>
              <a:t> </a:t>
            </a:r>
            <a:r>
              <a:rPr lang="en-US" sz="3500" dirty="0" err="1">
                <a:effectLst/>
                <a:ea typeface="Arial" panose="020B0604020202020204" pitchFamily="34" charset="0"/>
              </a:rPr>
              <a:t>kehadiran</a:t>
            </a:r>
            <a:r>
              <a:rPr lang="en-US" sz="3500" dirty="0">
                <a:effectLst/>
                <a:ea typeface="Arial" panose="020B0604020202020204" pitchFamily="34" charset="0"/>
              </a:rPr>
              <a:t> </a:t>
            </a:r>
            <a:r>
              <a:rPr lang="en-US" sz="3500" dirty="0" err="1">
                <a:effectLst/>
                <a:ea typeface="Arial" panose="020B0604020202020204" pitchFamily="34" charset="0"/>
              </a:rPr>
              <a:t>atau</a:t>
            </a:r>
            <a:r>
              <a:rPr lang="en-US" sz="3500" dirty="0">
                <a:effectLst/>
                <a:ea typeface="Arial" panose="020B0604020202020204" pitchFamily="34" charset="0"/>
              </a:rPr>
              <a:t> </a:t>
            </a:r>
            <a:r>
              <a:rPr lang="en-US" sz="3500" dirty="0" err="1">
                <a:effectLst/>
                <a:ea typeface="Arial" panose="020B0604020202020204" pitchFamily="34" charset="0"/>
              </a:rPr>
              <a:t>kuasa</a:t>
            </a:r>
            <a:r>
              <a:rPr lang="en-US" sz="3500" dirty="0">
                <a:effectLst/>
                <a:ea typeface="Arial" panose="020B0604020202020204" pitchFamily="34" charset="0"/>
              </a:rPr>
              <a:t> </a:t>
            </a:r>
            <a:r>
              <a:rPr lang="en-US" sz="3500" dirty="0" err="1">
                <a:effectLst/>
                <a:ea typeface="Arial" panose="020B0604020202020204" pitchFamily="34" charset="0"/>
              </a:rPr>
              <a:t>dalam</a:t>
            </a:r>
            <a:endParaRPr lang="en-US" sz="3500" dirty="0">
              <a:effectLst/>
              <a:ea typeface="Arial" panose="020B0604020202020204" pitchFamily="34" charset="0"/>
            </a:endParaRPr>
          </a:p>
          <a:p>
            <a:pPr marL="0" lvl="0" indent="0" defTabSz="363538">
              <a:buNone/>
            </a:pPr>
            <a:r>
              <a:rPr lang="en-US" sz="3500" dirty="0">
                <a:ea typeface="Arial" panose="020B0604020202020204" pitchFamily="34" charset="0"/>
              </a:rPr>
              <a:t>                  </a:t>
            </a:r>
            <a:r>
              <a:rPr lang="en-US" sz="3500" dirty="0">
                <a:effectLst/>
                <a:ea typeface="Arial" panose="020B0604020202020204" pitchFamily="34" charset="0"/>
              </a:rPr>
              <a:t> </a:t>
            </a:r>
            <a:r>
              <a:rPr lang="en-US" sz="3500" dirty="0" err="1">
                <a:effectLst/>
                <a:ea typeface="Arial" panose="020B0604020202020204" pitchFamily="34" charset="0"/>
              </a:rPr>
              <a:t>aplikasi</a:t>
            </a:r>
            <a:r>
              <a:rPr lang="en-US" sz="3500" dirty="0">
                <a:effectLst/>
                <a:ea typeface="Arial" panose="020B0604020202020204" pitchFamily="34" charset="0"/>
              </a:rPr>
              <a:t> </a:t>
            </a:r>
            <a:r>
              <a:rPr lang="en-US" sz="3500" b="1" dirty="0" err="1">
                <a:effectLst/>
                <a:ea typeface="Arial" panose="020B0604020202020204" pitchFamily="34" charset="0"/>
              </a:rPr>
              <a:t>eASY.KSEI</a:t>
            </a:r>
            <a:r>
              <a:rPr lang="en-US" sz="3500" b="1" dirty="0">
                <a:effectLst/>
                <a:ea typeface="Arial" panose="020B0604020202020204" pitchFamily="34" charset="0"/>
              </a:rPr>
              <a:t> </a:t>
            </a:r>
            <a:r>
              <a:rPr lang="en-US" sz="3500" dirty="0" err="1">
                <a:effectLst/>
                <a:ea typeface="Arial" panose="020B0604020202020204" pitchFamily="34" charset="0"/>
              </a:rPr>
              <a:t>hingga</a:t>
            </a:r>
            <a:r>
              <a:rPr lang="en-US" sz="3500" dirty="0">
                <a:effectLst/>
                <a:ea typeface="Arial" panose="020B0604020202020204" pitchFamily="34" charset="0"/>
              </a:rPr>
              <a:t> </a:t>
            </a:r>
            <a:r>
              <a:rPr lang="en-US" sz="3500" dirty="0" err="1">
                <a:effectLst/>
                <a:ea typeface="Arial" panose="020B0604020202020204" pitchFamily="34" charset="0"/>
              </a:rPr>
              <a:t>batas</a:t>
            </a:r>
            <a:r>
              <a:rPr lang="en-US" sz="3500" dirty="0">
                <a:effectLst/>
                <a:ea typeface="Arial" panose="020B0604020202020204" pitchFamily="34" charset="0"/>
              </a:rPr>
              <a:t> </a:t>
            </a:r>
            <a:r>
              <a:rPr lang="en-US" sz="3500" dirty="0" err="1">
                <a:effectLst/>
                <a:ea typeface="Arial" panose="020B0604020202020204" pitchFamily="34" charset="0"/>
              </a:rPr>
              <a:t>waktu</a:t>
            </a:r>
            <a:r>
              <a:rPr lang="en-US" sz="3500" dirty="0">
                <a:effectLst/>
                <a:ea typeface="Arial" panose="020B0604020202020204" pitchFamily="34" charset="0"/>
              </a:rPr>
              <a:t> pada </a:t>
            </a:r>
            <a:r>
              <a:rPr lang="en-US" sz="3500" dirty="0" err="1">
                <a:effectLst/>
                <a:ea typeface="Arial" panose="020B0604020202020204" pitchFamily="34" charset="0"/>
              </a:rPr>
              <a:t>butir</a:t>
            </a:r>
            <a:r>
              <a:rPr lang="en-US" sz="3500" dirty="0">
                <a:effectLst/>
                <a:ea typeface="Arial" panose="020B0604020202020204" pitchFamily="34" charset="0"/>
              </a:rPr>
              <a:t> b dan </a:t>
            </a:r>
            <a:r>
              <a:rPr lang="en-US" sz="3500" dirty="0" err="1">
                <a:effectLst/>
                <a:ea typeface="Arial" panose="020B0604020202020204" pitchFamily="34" charset="0"/>
              </a:rPr>
              <a:t>ingin</a:t>
            </a:r>
            <a:r>
              <a:rPr lang="en-US" sz="3500" dirty="0">
                <a:effectLst/>
                <a:ea typeface="Arial" panose="020B0604020202020204" pitchFamily="34" charset="0"/>
              </a:rPr>
              <a:t> </a:t>
            </a:r>
            <a:r>
              <a:rPr lang="en-US" sz="3500" dirty="0" err="1">
                <a:effectLst/>
                <a:ea typeface="Arial" panose="020B0604020202020204" pitchFamily="34" charset="0"/>
              </a:rPr>
              <a:t>menghadiri</a:t>
            </a:r>
            <a:r>
              <a:rPr lang="en-US" sz="3500" dirty="0">
                <a:effectLst/>
                <a:ea typeface="Arial" panose="020B0604020202020204" pitchFamily="34" charset="0"/>
              </a:rPr>
              <a:t> </a:t>
            </a:r>
            <a:r>
              <a:rPr lang="en-US" sz="3500" dirty="0" err="1">
                <a:effectLst/>
                <a:ea typeface="Arial" panose="020B0604020202020204" pitchFamily="34" charset="0"/>
              </a:rPr>
              <a:t>Rapat</a:t>
            </a:r>
            <a:r>
              <a:rPr lang="en-US" sz="3500" dirty="0">
                <a:effectLst/>
                <a:ea typeface="Arial" panose="020B0604020202020204" pitchFamily="34" charset="0"/>
              </a:rPr>
              <a:t> </a:t>
            </a:r>
            <a:r>
              <a:rPr lang="en-US" sz="3500" dirty="0" err="1">
                <a:effectLst/>
                <a:ea typeface="Arial" panose="020B0604020202020204" pitchFamily="34" charset="0"/>
              </a:rPr>
              <a:t>secara</a:t>
            </a:r>
            <a:r>
              <a:rPr lang="en-US" sz="3500" dirty="0">
                <a:effectLst/>
                <a:ea typeface="Arial" panose="020B0604020202020204" pitchFamily="34" charset="0"/>
              </a:rPr>
              <a:t> </a:t>
            </a:r>
            <a:r>
              <a:rPr lang="en-US" sz="3500" dirty="0" err="1">
                <a:effectLst/>
                <a:ea typeface="Arial" panose="020B0604020202020204" pitchFamily="34" charset="0"/>
              </a:rPr>
              <a:t>elektronik</a:t>
            </a:r>
            <a:r>
              <a:rPr lang="en-US" sz="3500" dirty="0">
                <a:effectLst/>
                <a:ea typeface="Arial" panose="020B0604020202020204" pitchFamily="34" charset="0"/>
              </a:rPr>
              <a:t> </a:t>
            </a:r>
            <a:r>
              <a:rPr lang="en-US" sz="3500" dirty="0" err="1">
                <a:effectLst/>
                <a:ea typeface="Arial" panose="020B0604020202020204" pitchFamily="34" charset="0"/>
              </a:rPr>
              <a:t>maka</a:t>
            </a:r>
            <a:endParaRPr lang="en-US" sz="3500" dirty="0">
              <a:effectLst/>
              <a:ea typeface="Arial" panose="020B0604020202020204" pitchFamily="34" charset="0"/>
            </a:endParaRPr>
          </a:p>
          <a:p>
            <a:pPr marL="0" lvl="0" indent="0" defTabSz="363538">
              <a:buNone/>
            </a:pPr>
            <a:r>
              <a:rPr lang="en-US" sz="3500" dirty="0">
                <a:ea typeface="Arial" panose="020B0604020202020204" pitchFamily="34" charset="0"/>
              </a:rPr>
              <a:t>                  </a:t>
            </a:r>
            <a:r>
              <a:rPr lang="en-US" sz="3500" dirty="0">
                <a:effectLst/>
                <a:ea typeface="Arial" panose="020B0604020202020204" pitchFamily="34" charset="0"/>
              </a:rPr>
              <a:t> </a:t>
            </a:r>
            <a:r>
              <a:rPr lang="en-US" sz="3500" dirty="0" err="1">
                <a:effectLst/>
                <a:ea typeface="Arial" panose="020B0604020202020204" pitchFamily="34" charset="0"/>
              </a:rPr>
              <a:t>wajib</a:t>
            </a:r>
            <a:r>
              <a:rPr lang="en-US" sz="3500" dirty="0">
                <a:effectLst/>
                <a:ea typeface="Arial" panose="020B0604020202020204" pitchFamily="34" charset="0"/>
              </a:rPr>
              <a:t> </a:t>
            </a:r>
            <a:r>
              <a:rPr lang="en-US" sz="3500" dirty="0" err="1">
                <a:effectLst/>
                <a:ea typeface="Arial" panose="020B0604020202020204" pitchFamily="34" charset="0"/>
              </a:rPr>
              <a:t>melakukan</a:t>
            </a:r>
            <a:r>
              <a:rPr lang="en-US" sz="3500" dirty="0">
                <a:effectLst/>
                <a:ea typeface="Arial" panose="020B0604020202020204" pitchFamily="34" charset="0"/>
              </a:rPr>
              <a:t> </a:t>
            </a:r>
            <a:r>
              <a:rPr lang="en-US" sz="3500" dirty="0" err="1">
                <a:effectLst/>
                <a:ea typeface="Arial" panose="020B0604020202020204" pitchFamily="34" charset="0"/>
              </a:rPr>
              <a:t>registrasi</a:t>
            </a:r>
            <a:r>
              <a:rPr lang="en-US" sz="3500" dirty="0">
                <a:ea typeface="Arial" panose="020B0604020202020204" pitchFamily="34" charset="0"/>
              </a:rPr>
              <a:t>  </a:t>
            </a:r>
            <a:r>
              <a:rPr lang="en-US" sz="3500" dirty="0" err="1">
                <a:effectLst/>
                <a:ea typeface="Arial" panose="020B0604020202020204" pitchFamily="34" charset="0"/>
              </a:rPr>
              <a:t>kehadiran</a:t>
            </a:r>
            <a:r>
              <a:rPr lang="en-US" sz="3500" dirty="0">
                <a:effectLst/>
                <a:ea typeface="Arial" panose="020B0604020202020204" pitchFamily="34" charset="0"/>
              </a:rPr>
              <a:t> </a:t>
            </a:r>
            <a:r>
              <a:rPr lang="en-US" sz="3500" dirty="0" err="1">
                <a:effectLst/>
                <a:ea typeface="Arial" panose="020B0604020202020204" pitchFamily="34" charset="0"/>
              </a:rPr>
              <a:t>dalam</a:t>
            </a:r>
            <a:r>
              <a:rPr lang="en-US" sz="3500" dirty="0">
                <a:effectLst/>
                <a:ea typeface="Arial" panose="020B0604020202020204" pitchFamily="34" charset="0"/>
              </a:rPr>
              <a:t> </a:t>
            </a:r>
            <a:r>
              <a:rPr lang="en-US" sz="3500" dirty="0" err="1">
                <a:effectLst/>
                <a:ea typeface="Arial" panose="020B0604020202020204" pitchFamily="34" charset="0"/>
              </a:rPr>
              <a:t>aplikasi</a:t>
            </a:r>
            <a:r>
              <a:rPr lang="en-US" sz="3500" dirty="0">
                <a:effectLst/>
                <a:ea typeface="Arial" panose="020B0604020202020204" pitchFamily="34" charset="0"/>
              </a:rPr>
              <a:t> </a:t>
            </a:r>
            <a:r>
              <a:rPr lang="en-US" sz="3500" b="1" dirty="0" err="1">
                <a:effectLst/>
                <a:ea typeface="Arial" panose="020B0604020202020204" pitchFamily="34" charset="0"/>
              </a:rPr>
              <a:t>eASY.KSEI</a:t>
            </a:r>
            <a:r>
              <a:rPr lang="en-US" sz="3500" dirty="0">
                <a:effectLst/>
                <a:ea typeface="Arial" panose="020B0604020202020204" pitchFamily="34" charset="0"/>
              </a:rPr>
              <a:t> pada </a:t>
            </a:r>
            <a:r>
              <a:rPr lang="en-US" sz="3500" dirty="0" err="1">
                <a:effectLst/>
                <a:ea typeface="Arial" panose="020B0604020202020204" pitchFamily="34" charset="0"/>
              </a:rPr>
              <a:t>tanggal</a:t>
            </a:r>
            <a:r>
              <a:rPr lang="en-US" sz="3500" dirty="0">
                <a:effectLst/>
                <a:ea typeface="Arial" panose="020B0604020202020204" pitchFamily="34" charset="0"/>
              </a:rPr>
              <a:t> </a:t>
            </a:r>
            <a:r>
              <a:rPr lang="en-US" sz="3500" dirty="0" err="1">
                <a:effectLst/>
                <a:ea typeface="Arial" panose="020B0604020202020204" pitchFamily="34" charset="0"/>
              </a:rPr>
              <a:t>pelaksanaan</a:t>
            </a:r>
            <a:r>
              <a:rPr lang="en-US" sz="3500" dirty="0">
                <a:effectLst/>
                <a:ea typeface="Arial" panose="020B0604020202020204" pitchFamily="34" charset="0"/>
              </a:rPr>
              <a:t> </a:t>
            </a:r>
            <a:r>
              <a:rPr lang="en-US" sz="3500" dirty="0" err="1">
                <a:effectLst/>
                <a:ea typeface="Arial" panose="020B0604020202020204" pitchFamily="34" charset="0"/>
              </a:rPr>
              <a:t>Rapat</a:t>
            </a:r>
            <a:r>
              <a:rPr lang="en-US" sz="3500" dirty="0">
                <a:effectLst/>
                <a:ea typeface="Arial" panose="020B0604020202020204" pitchFamily="34" charset="0"/>
              </a:rPr>
              <a:t> </a:t>
            </a:r>
            <a:r>
              <a:rPr lang="en-US" sz="3500" dirty="0" err="1">
                <a:effectLst/>
                <a:ea typeface="Arial" panose="020B0604020202020204" pitchFamily="34" charset="0"/>
              </a:rPr>
              <a:t>sampai</a:t>
            </a:r>
            <a:endParaRPr lang="en-US" sz="3500" dirty="0">
              <a:effectLst/>
              <a:ea typeface="Arial" panose="020B0604020202020204" pitchFamily="34" charset="0"/>
            </a:endParaRPr>
          </a:p>
          <a:p>
            <a:pPr marL="0" lvl="0" indent="0" defTabSz="363538">
              <a:buNone/>
            </a:pPr>
            <a:r>
              <a:rPr lang="en-US" sz="3500" dirty="0">
                <a:ea typeface="Arial" panose="020B0604020202020204" pitchFamily="34" charset="0"/>
              </a:rPr>
              <a:t>                  </a:t>
            </a:r>
            <a:r>
              <a:rPr lang="en-US" sz="3500" dirty="0">
                <a:effectLst/>
                <a:ea typeface="Arial" panose="020B0604020202020204" pitchFamily="34" charset="0"/>
              </a:rPr>
              <a:t> </a:t>
            </a:r>
            <a:r>
              <a:rPr lang="en-US" sz="3500" dirty="0" err="1">
                <a:effectLst/>
                <a:ea typeface="Arial" panose="020B0604020202020204" pitchFamily="34" charset="0"/>
              </a:rPr>
              <a:t>dengan</a:t>
            </a:r>
            <a:r>
              <a:rPr lang="en-US" sz="3500" dirty="0">
                <a:effectLst/>
                <a:ea typeface="Arial" panose="020B0604020202020204" pitchFamily="34" charset="0"/>
              </a:rPr>
              <a:t> masa </a:t>
            </a:r>
            <a:r>
              <a:rPr lang="en-US" sz="3500" dirty="0" err="1">
                <a:effectLst/>
                <a:ea typeface="Arial" panose="020B0604020202020204" pitchFamily="34" charset="0"/>
              </a:rPr>
              <a:t>registrasi</a:t>
            </a:r>
            <a:r>
              <a:rPr lang="en-US" sz="3500" dirty="0">
                <a:effectLst/>
                <a:ea typeface="Arial" panose="020B0604020202020204" pitchFamily="34" charset="0"/>
              </a:rPr>
              <a:t> </a:t>
            </a:r>
            <a:r>
              <a:rPr lang="en-US" sz="3500" dirty="0" err="1">
                <a:effectLst/>
                <a:ea typeface="Arial" panose="020B0604020202020204" pitchFamily="34" charset="0"/>
              </a:rPr>
              <a:t>Rapat</a:t>
            </a:r>
            <a:r>
              <a:rPr lang="en-US" sz="3500" dirty="0">
                <a:effectLst/>
                <a:ea typeface="Arial" panose="020B0604020202020204" pitchFamily="34" charset="0"/>
              </a:rPr>
              <a:t> </a:t>
            </a:r>
            <a:r>
              <a:rPr lang="en-US" sz="3500" dirty="0" err="1">
                <a:effectLst/>
                <a:ea typeface="Arial" panose="020B0604020202020204" pitchFamily="34" charset="0"/>
              </a:rPr>
              <a:t>secara</a:t>
            </a:r>
            <a:r>
              <a:rPr lang="en-US" sz="3500" dirty="0">
                <a:effectLst/>
                <a:ea typeface="Arial" panose="020B0604020202020204" pitchFamily="34" charset="0"/>
              </a:rPr>
              <a:t> </a:t>
            </a:r>
            <a:r>
              <a:rPr lang="en-US" sz="3500" dirty="0" err="1">
                <a:effectLst/>
                <a:ea typeface="Arial" panose="020B0604020202020204" pitchFamily="34" charset="0"/>
              </a:rPr>
              <a:t>elektronik</a:t>
            </a:r>
            <a:r>
              <a:rPr lang="en-US" sz="3500" dirty="0">
                <a:effectLst/>
                <a:ea typeface="Arial" panose="020B0604020202020204" pitchFamily="34" charset="0"/>
              </a:rPr>
              <a:t> </a:t>
            </a:r>
            <a:r>
              <a:rPr lang="en-US" sz="3500" dirty="0" err="1">
                <a:effectLst/>
                <a:ea typeface="Arial" panose="020B0604020202020204" pitchFamily="34" charset="0"/>
              </a:rPr>
              <a:t>ditutup</a:t>
            </a:r>
            <a:r>
              <a:rPr lang="en-US" sz="3500" dirty="0">
                <a:effectLst/>
                <a:ea typeface="Arial" panose="020B0604020202020204" pitchFamily="34" charset="0"/>
              </a:rPr>
              <a:t> oleh Perseroan </a:t>
            </a:r>
            <a:r>
              <a:rPr lang="en-US" sz="3500" dirty="0" err="1">
                <a:effectLst/>
                <a:ea typeface="Arial" panose="020B0604020202020204" pitchFamily="34" charset="0"/>
              </a:rPr>
              <a:t>yaitu</a:t>
            </a:r>
            <a:r>
              <a:rPr lang="en-US" sz="3500" dirty="0">
                <a:effectLst/>
                <a:ea typeface="Arial" panose="020B0604020202020204" pitchFamily="34" charset="0"/>
              </a:rPr>
              <a:t> </a:t>
            </a:r>
            <a:r>
              <a:rPr lang="en-US" sz="3500" dirty="0" err="1">
                <a:effectLst/>
                <a:ea typeface="Arial" panose="020B0604020202020204" pitchFamily="34" charset="0"/>
              </a:rPr>
              <a:t>Pukul</a:t>
            </a:r>
            <a:r>
              <a:rPr lang="en-US" sz="3500" dirty="0">
                <a:effectLst/>
                <a:ea typeface="Arial" panose="020B0604020202020204" pitchFamily="34" charset="0"/>
              </a:rPr>
              <a:t> 13.30.</a:t>
            </a:r>
            <a:endParaRPr lang="en-ID" sz="3500" dirty="0">
              <a:ea typeface="Arial" panose="020B0604020202020204" pitchFamily="34" charset="0"/>
            </a:endParaRPr>
          </a:p>
          <a:p>
            <a:pPr marL="0" lvl="0" indent="0" defTabSz="363538">
              <a:buNone/>
            </a:pPr>
            <a:r>
              <a:rPr lang="en-ID" sz="3500" dirty="0">
                <a:effectLst/>
                <a:ea typeface="Arial" panose="020B0604020202020204" pitchFamily="34" charset="0"/>
              </a:rPr>
              <a:t>              2. </a:t>
            </a:r>
            <a:r>
              <a:rPr lang="en-US" sz="3500" dirty="0" err="1">
                <a:effectLst/>
                <a:ea typeface="Arial" panose="020B0604020202020204" pitchFamily="34" charset="0"/>
              </a:rPr>
              <a:t>Pemegang</a:t>
            </a:r>
            <a:r>
              <a:rPr lang="en-US" sz="3500" dirty="0">
                <a:effectLst/>
                <a:ea typeface="Arial" panose="020B0604020202020204" pitchFamily="34" charset="0"/>
              </a:rPr>
              <a:t> </a:t>
            </a:r>
            <a:r>
              <a:rPr lang="en-US" sz="3500" dirty="0" err="1">
                <a:effectLst/>
                <a:ea typeface="Arial" panose="020B0604020202020204" pitchFamily="34" charset="0"/>
              </a:rPr>
              <a:t>saham</a:t>
            </a:r>
            <a:r>
              <a:rPr lang="en-US" sz="3500" dirty="0">
                <a:effectLst/>
                <a:ea typeface="Arial" panose="020B0604020202020204" pitchFamily="34" charset="0"/>
              </a:rPr>
              <a:t> </a:t>
            </a:r>
            <a:r>
              <a:rPr lang="en-US" sz="3500" dirty="0" err="1">
                <a:effectLst/>
                <a:ea typeface="Arial" panose="020B0604020202020204" pitchFamily="34" charset="0"/>
              </a:rPr>
              <a:t>tipe</a:t>
            </a:r>
            <a:r>
              <a:rPr lang="en-US" sz="3500" dirty="0">
                <a:effectLst/>
                <a:ea typeface="Arial" panose="020B0604020202020204" pitchFamily="34" charset="0"/>
              </a:rPr>
              <a:t> </a:t>
            </a:r>
            <a:r>
              <a:rPr lang="en-US" sz="3500" dirty="0" err="1">
                <a:effectLst/>
                <a:ea typeface="Arial" panose="020B0604020202020204" pitchFamily="34" charset="0"/>
              </a:rPr>
              <a:t>individu</a:t>
            </a:r>
            <a:r>
              <a:rPr lang="en-US" sz="3500" dirty="0">
                <a:effectLst/>
                <a:ea typeface="Arial" panose="020B0604020202020204" pitchFamily="34" charset="0"/>
              </a:rPr>
              <a:t> </a:t>
            </a:r>
            <a:r>
              <a:rPr lang="en-US" sz="3500" dirty="0" err="1">
                <a:effectLst/>
                <a:ea typeface="Arial" panose="020B0604020202020204" pitchFamily="34" charset="0"/>
              </a:rPr>
              <a:t>lokal</a:t>
            </a:r>
            <a:r>
              <a:rPr lang="en-US" sz="3500" dirty="0">
                <a:effectLst/>
                <a:ea typeface="Arial" panose="020B0604020202020204" pitchFamily="34" charset="0"/>
              </a:rPr>
              <a:t> yang </a:t>
            </a:r>
            <a:r>
              <a:rPr lang="en-US" sz="3500" b="1" dirty="0" err="1">
                <a:effectLst/>
                <a:ea typeface="Arial" panose="020B0604020202020204" pitchFamily="34" charset="0"/>
              </a:rPr>
              <a:t>telah</a:t>
            </a:r>
            <a:r>
              <a:rPr lang="en-US" sz="3500" dirty="0">
                <a:effectLst/>
                <a:ea typeface="Arial" panose="020B0604020202020204" pitchFamily="34" charset="0"/>
              </a:rPr>
              <a:t> </a:t>
            </a:r>
            <a:r>
              <a:rPr lang="en-US" sz="3500" dirty="0" err="1">
                <a:effectLst/>
                <a:ea typeface="Arial" panose="020B0604020202020204" pitchFamily="34" charset="0"/>
              </a:rPr>
              <a:t>memberikan</a:t>
            </a:r>
            <a:r>
              <a:rPr lang="en-US" sz="3500" dirty="0">
                <a:effectLst/>
                <a:ea typeface="Arial" panose="020B0604020202020204" pitchFamily="34" charset="0"/>
              </a:rPr>
              <a:t> </a:t>
            </a:r>
            <a:r>
              <a:rPr lang="en-US" sz="3500" dirty="0" err="1">
                <a:effectLst/>
                <a:ea typeface="Arial" panose="020B0604020202020204" pitchFamily="34" charset="0"/>
              </a:rPr>
              <a:t>deklarasi</a:t>
            </a:r>
            <a:r>
              <a:rPr lang="en-US" sz="3500" dirty="0">
                <a:effectLst/>
                <a:ea typeface="Arial" panose="020B0604020202020204" pitchFamily="34" charset="0"/>
              </a:rPr>
              <a:t> </a:t>
            </a:r>
            <a:r>
              <a:rPr lang="en-US" sz="3500" dirty="0" err="1">
                <a:effectLst/>
                <a:ea typeface="Arial" panose="020B0604020202020204" pitchFamily="34" charset="0"/>
              </a:rPr>
              <a:t>kehadiran</a:t>
            </a:r>
            <a:r>
              <a:rPr lang="en-US" sz="3500" dirty="0">
                <a:effectLst/>
                <a:ea typeface="Arial" panose="020B0604020202020204" pitchFamily="34" charset="0"/>
              </a:rPr>
              <a:t> </a:t>
            </a:r>
            <a:r>
              <a:rPr lang="en-US" sz="3500" dirty="0" err="1">
                <a:effectLst/>
                <a:ea typeface="Arial" panose="020B0604020202020204" pitchFamily="34" charset="0"/>
              </a:rPr>
              <a:t>tetapi</a:t>
            </a:r>
            <a:r>
              <a:rPr lang="en-US" sz="3500" dirty="0">
                <a:effectLst/>
                <a:ea typeface="Arial" panose="020B0604020202020204" pitchFamily="34" charset="0"/>
              </a:rPr>
              <a:t> </a:t>
            </a:r>
            <a:r>
              <a:rPr lang="en-US" sz="3500" b="1" dirty="0" err="1">
                <a:effectLst/>
                <a:ea typeface="Arial" panose="020B0604020202020204" pitchFamily="34" charset="0"/>
              </a:rPr>
              <a:t>belum</a:t>
            </a:r>
            <a:endParaRPr lang="en-US" sz="3500" b="1" dirty="0">
              <a:effectLst/>
              <a:ea typeface="Arial" panose="020B0604020202020204" pitchFamily="34" charset="0"/>
            </a:endParaRPr>
          </a:p>
          <a:p>
            <a:pPr marL="0" lvl="0" indent="0" defTabSz="363538">
              <a:buNone/>
            </a:pPr>
            <a:r>
              <a:rPr lang="en-US" sz="3500" b="1" dirty="0">
                <a:ea typeface="Arial" panose="020B0604020202020204" pitchFamily="34" charset="0"/>
              </a:rPr>
              <a:t>                 </a:t>
            </a:r>
            <a:r>
              <a:rPr lang="en-US" sz="3500" dirty="0">
                <a:effectLst/>
                <a:ea typeface="Arial" panose="020B0604020202020204" pitchFamily="34" charset="0"/>
              </a:rPr>
              <a:t>  </a:t>
            </a:r>
            <a:r>
              <a:rPr lang="en-US" sz="3500" dirty="0" err="1">
                <a:effectLst/>
                <a:ea typeface="Arial" panose="020B0604020202020204" pitchFamily="34" charset="0"/>
              </a:rPr>
              <a:t>memberikan</a:t>
            </a:r>
            <a:r>
              <a:rPr lang="en-US" sz="3500" dirty="0">
                <a:effectLst/>
                <a:ea typeface="Arial" panose="020B0604020202020204" pitchFamily="34" charset="0"/>
              </a:rPr>
              <a:t> </a:t>
            </a:r>
            <a:r>
              <a:rPr lang="en-US" sz="3500" dirty="0" err="1">
                <a:effectLst/>
                <a:ea typeface="Arial" panose="020B0604020202020204" pitchFamily="34" charset="0"/>
              </a:rPr>
              <a:t>pilihan</a:t>
            </a:r>
            <a:r>
              <a:rPr lang="en-US" sz="3500" dirty="0">
                <a:effectLst/>
                <a:ea typeface="Arial" panose="020B0604020202020204" pitchFamily="34" charset="0"/>
              </a:rPr>
              <a:t> </a:t>
            </a:r>
            <a:r>
              <a:rPr lang="en-US" sz="3500" dirty="0" err="1">
                <a:effectLst/>
                <a:ea typeface="Arial" panose="020B0604020202020204" pitchFamily="34" charset="0"/>
              </a:rPr>
              <a:t>suara</a:t>
            </a:r>
            <a:r>
              <a:rPr lang="en-US" sz="3500" dirty="0">
                <a:effectLst/>
                <a:ea typeface="Arial" panose="020B0604020202020204" pitchFamily="34" charset="0"/>
              </a:rPr>
              <a:t> minimal </a:t>
            </a:r>
            <a:r>
              <a:rPr lang="en-US" sz="3500" dirty="0" err="1">
                <a:effectLst/>
                <a:ea typeface="Arial" panose="020B0604020202020204" pitchFamily="34" charset="0"/>
              </a:rPr>
              <a:t>untuk</a:t>
            </a:r>
            <a:r>
              <a:rPr lang="en-US" sz="3500" dirty="0">
                <a:effectLst/>
                <a:ea typeface="Arial" panose="020B0604020202020204" pitchFamily="34" charset="0"/>
              </a:rPr>
              <a:t> 1 (</a:t>
            </a:r>
            <a:r>
              <a:rPr lang="en-US" sz="3500" dirty="0" err="1">
                <a:effectLst/>
                <a:ea typeface="Arial" panose="020B0604020202020204" pitchFamily="34" charset="0"/>
              </a:rPr>
              <a:t>satu</a:t>
            </a:r>
            <a:r>
              <a:rPr lang="en-US" sz="3500" dirty="0">
                <a:effectLst/>
                <a:ea typeface="Arial" panose="020B0604020202020204" pitchFamily="34" charset="0"/>
              </a:rPr>
              <a:t>) </a:t>
            </a:r>
            <a:r>
              <a:rPr lang="en-US" sz="3500" dirty="0" err="1">
                <a:effectLst/>
                <a:ea typeface="Arial" panose="020B0604020202020204" pitchFamily="34" charset="0"/>
              </a:rPr>
              <a:t>mata</a:t>
            </a:r>
            <a:r>
              <a:rPr lang="en-US" sz="3500" dirty="0">
                <a:effectLst/>
                <a:ea typeface="Arial" panose="020B0604020202020204" pitchFamily="34" charset="0"/>
              </a:rPr>
              <a:t> acara </a:t>
            </a:r>
            <a:r>
              <a:rPr lang="en-US" sz="3500" dirty="0" err="1">
                <a:effectLst/>
                <a:ea typeface="Arial" panose="020B0604020202020204" pitchFamily="34" charset="0"/>
              </a:rPr>
              <a:t>Rapat</a:t>
            </a:r>
            <a:r>
              <a:rPr lang="en-US" sz="3500" dirty="0">
                <a:effectLst/>
                <a:ea typeface="Arial" panose="020B0604020202020204" pitchFamily="34" charset="0"/>
              </a:rPr>
              <a:t> </a:t>
            </a:r>
            <a:r>
              <a:rPr lang="en-US" sz="3500" dirty="0" err="1">
                <a:effectLst/>
                <a:ea typeface="Arial" panose="020B0604020202020204" pitchFamily="34" charset="0"/>
              </a:rPr>
              <a:t>dalam</a:t>
            </a:r>
            <a:r>
              <a:rPr lang="en-US" sz="3500" dirty="0">
                <a:effectLst/>
                <a:ea typeface="Arial" panose="020B0604020202020204" pitchFamily="34" charset="0"/>
              </a:rPr>
              <a:t> </a:t>
            </a:r>
            <a:r>
              <a:rPr lang="en-US" sz="3500" dirty="0" err="1">
                <a:effectLst/>
                <a:ea typeface="Arial" panose="020B0604020202020204" pitchFamily="34" charset="0"/>
              </a:rPr>
              <a:t>aplikasi</a:t>
            </a:r>
            <a:r>
              <a:rPr lang="en-US" sz="3500" dirty="0">
                <a:effectLst/>
                <a:ea typeface="Arial" panose="020B0604020202020204" pitchFamily="34" charset="0"/>
              </a:rPr>
              <a:t> </a:t>
            </a:r>
            <a:r>
              <a:rPr lang="en-US" sz="3500" b="1" dirty="0" err="1">
                <a:effectLst/>
                <a:ea typeface="Arial" panose="020B0604020202020204" pitchFamily="34" charset="0"/>
              </a:rPr>
              <a:t>eASY.KSEI</a:t>
            </a:r>
            <a:r>
              <a:rPr lang="en-US" sz="3500" dirty="0">
                <a:effectLst/>
                <a:ea typeface="Arial" panose="020B0604020202020204" pitchFamily="34" charset="0"/>
              </a:rPr>
              <a:t> </a:t>
            </a:r>
            <a:r>
              <a:rPr lang="en-US" sz="3500" dirty="0" err="1">
                <a:effectLst/>
                <a:ea typeface="Arial" panose="020B0604020202020204" pitchFamily="34" charset="0"/>
              </a:rPr>
              <a:t>hingga</a:t>
            </a:r>
            <a:endParaRPr lang="en-US" sz="3500" dirty="0">
              <a:effectLst/>
              <a:ea typeface="Arial" panose="020B0604020202020204" pitchFamily="34" charset="0"/>
            </a:endParaRPr>
          </a:p>
          <a:p>
            <a:pPr marL="0" lvl="0" indent="0" defTabSz="363538">
              <a:buNone/>
            </a:pPr>
            <a:r>
              <a:rPr lang="en-US" sz="3500" dirty="0">
                <a:ea typeface="Arial" panose="020B0604020202020204" pitchFamily="34" charset="0"/>
              </a:rPr>
              <a:t>                   </a:t>
            </a:r>
            <a:r>
              <a:rPr lang="en-US" sz="3500" dirty="0" err="1">
                <a:ea typeface="Arial" panose="020B0604020202020204" pitchFamily="34" charset="0"/>
              </a:rPr>
              <a:t>batas</a:t>
            </a:r>
            <a:r>
              <a:rPr lang="en-US" sz="3500" dirty="0">
                <a:ea typeface="Arial" panose="020B0604020202020204" pitchFamily="34" charset="0"/>
              </a:rPr>
              <a:t> </a:t>
            </a:r>
            <a:r>
              <a:rPr lang="en-US" sz="3500" dirty="0" err="1">
                <a:ea typeface="Arial" panose="020B0604020202020204" pitchFamily="34" charset="0"/>
              </a:rPr>
              <a:t>waktu</a:t>
            </a:r>
            <a:r>
              <a:rPr lang="en-US" sz="3500" dirty="0">
                <a:ea typeface="Arial" panose="020B0604020202020204" pitchFamily="34" charset="0"/>
              </a:rPr>
              <a:t> pada </a:t>
            </a:r>
            <a:r>
              <a:rPr lang="en-US" sz="3500" dirty="0" err="1">
                <a:ea typeface="Arial" panose="020B0604020202020204" pitchFamily="34" charset="0"/>
              </a:rPr>
              <a:t>butir</a:t>
            </a:r>
            <a:r>
              <a:rPr lang="en-US" sz="3500" dirty="0">
                <a:ea typeface="Arial" panose="020B0604020202020204" pitchFamily="34" charset="0"/>
              </a:rPr>
              <a:t> b </a:t>
            </a:r>
            <a:r>
              <a:rPr lang="en-US" sz="3500" dirty="0">
                <a:effectLst/>
                <a:ea typeface="Arial" panose="020B0604020202020204" pitchFamily="34" charset="0"/>
              </a:rPr>
              <a:t>dan </a:t>
            </a:r>
            <a:r>
              <a:rPr lang="en-US" sz="3500" dirty="0" err="1">
                <a:effectLst/>
                <a:ea typeface="Arial" panose="020B0604020202020204" pitchFamily="34" charset="0"/>
              </a:rPr>
              <a:t>ingin</a:t>
            </a:r>
            <a:r>
              <a:rPr lang="en-US" sz="3500" dirty="0">
                <a:effectLst/>
                <a:ea typeface="Arial" panose="020B0604020202020204" pitchFamily="34" charset="0"/>
              </a:rPr>
              <a:t> </a:t>
            </a:r>
            <a:r>
              <a:rPr lang="en-US" sz="3500" dirty="0" err="1">
                <a:effectLst/>
                <a:ea typeface="Arial" panose="020B0604020202020204" pitchFamily="34" charset="0"/>
              </a:rPr>
              <a:t>menghadiri</a:t>
            </a:r>
            <a:r>
              <a:rPr lang="en-US" sz="3500" dirty="0">
                <a:effectLst/>
                <a:ea typeface="Arial" panose="020B0604020202020204" pitchFamily="34" charset="0"/>
              </a:rPr>
              <a:t> </a:t>
            </a:r>
            <a:r>
              <a:rPr lang="en-US" sz="3500" dirty="0" err="1">
                <a:effectLst/>
                <a:ea typeface="Arial" panose="020B0604020202020204" pitchFamily="34" charset="0"/>
              </a:rPr>
              <a:t>Rapat</a:t>
            </a:r>
            <a:r>
              <a:rPr lang="en-US" sz="3500" dirty="0">
                <a:effectLst/>
                <a:ea typeface="Arial" panose="020B0604020202020204" pitchFamily="34" charset="0"/>
              </a:rPr>
              <a:t> </a:t>
            </a:r>
            <a:r>
              <a:rPr lang="en-US" sz="3500" dirty="0" err="1">
                <a:effectLst/>
                <a:ea typeface="Arial" panose="020B0604020202020204" pitchFamily="34" charset="0"/>
              </a:rPr>
              <a:t>secara</a:t>
            </a:r>
            <a:r>
              <a:rPr lang="en-US" sz="3500" dirty="0">
                <a:effectLst/>
                <a:ea typeface="Arial" panose="020B0604020202020204" pitchFamily="34" charset="0"/>
              </a:rPr>
              <a:t> </a:t>
            </a:r>
            <a:r>
              <a:rPr lang="en-US" sz="3500" dirty="0" err="1">
                <a:effectLst/>
                <a:ea typeface="Arial" panose="020B0604020202020204" pitchFamily="34" charset="0"/>
              </a:rPr>
              <a:t>elektronik</a:t>
            </a:r>
            <a:r>
              <a:rPr lang="en-US" sz="3500" dirty="0">
                <a:effectLst/>
                <a:ea typeface="Arial" panose="020B0604020202020204" pitchFamily="34" charset="0"/>
              </a:rPr>
              <a:t> </a:t>
            </a:r>
            <a:r>
              <a:rPr lang="en-US" sz="3500" dirty="0" err="1">
                <a:effectLst/>
                <a:ea typeface="Arial" panose="020B0604020202020204" pitchFamily="34" charset="0"/>
              </a:rPr>
              <a:t>maka</a:t>
            </a:r>
            <a:r>
              <a:rPr lang="en-US" sz="3500" dirty="0">
                <a:effectLst/>
                <a:ea typeface="Arial" panose="020B0604020202020204" pitchFamily="34" charset="0"/>
              </a:rPr>
              <a:t> </a:t>
            </a:r>
            <a:r>
              <a:rPr lang="en-US" sz="3500" dirty="0" err="1">
                <a:effectLst/>
                <a:ea typeface="Arial" panose="020B0604020202020204" pitchFamily="34" charset="0"/>
              </a:rPr>
              <a:t>wajib</a:t>
            </a:r>
            <a:r>
              <a:rPr lang="en-US" sz="3500" dirty="0">
                <a:effectLst/>
                <a:ea typeface="Arial" panose="020B0604020202020204" pitchFamily="34" charset="0"/>
              </a:rPr>
              <a:t> </a:t>
            </a:r>
            <a:r>
              <a:rPr lang="en-US" sz="3500" dirty="0" err="1">
                <a:effectLst/>
                <a:ea typeface="Arial" panose="020B0604020202020204" pitchFamily="34" charset="0"/>
              </a:rPr>
              <a:t>melakukan</a:t>
            </a:r>
            <a:r>
              <a:rPr lang="en-US" sz="3500" dirty="0">
                <a:effectLst/>
                <a:ea typeface="Arial" panose="020B0604020202020204" pitchFamily="34" charset="0"/>
              </a:rPr>
              <a:t> </a:t>
            </a:r>
            <a:r>
              <a:rPr lang="en-US" sz="3500" dirty="0" err="1">
                <a:effectLst/>
                <a:ea typeface="Arial" panose="020B0604020202020204" pitchFamily="34" charset="0"/>
              </a:rPr>
              <a:t>registrasi</a:t>
            </a:r>
            <a:endParaRPr lang="en-US" sz="3500" dirty="0">
              <a:effectLst/>
              <a:ea typeface="Arial" panose="020B0604020202020204" pitchFamily="34" charset="0"/>
            </a:endParaRPr>
          </a:p>
          <a:p>
            <a:pPr marL="0" lvl="0" indent="0" defTabSz="363538">
              <a:buNone/>
            </a:pPr>
            <a:r>
              <a:rPr lang="en-US" sz="3500" dirty="0">
                <a:ea typeface="Arial" panose="020B0604020202020204" pitchFamily="34" charset="0"/>
              </a:rPr>
              <a:t>                   </a:t>
            </a:r>
            <a:r>
              <a:rPr lang="en-US" sz="3500" dirty="0" err="1">
                <a:effectLst/>
                <a:ea typeface="Arial" panose="020B0604020202020204" pitchFamily="34" charset="0"/>
              </a:rPr>
              <a:t>kehadiran</a:t>
            </a:r>
            <a:r>
              <a:rPr lang="en-US" sz="3500" dirty="0">
                <a:effectLst/>
                <a:ea typeface="Arial" panose="020B0604020202020204" pitchFamily="34" charset="0"/>
              </a:rPr>
              <a:t> </a:t>
            </a:r>
            <a:r>
              <a:rPr lang="en-US" sz="3500" dirty="0" err="1">
                <a:effectLst/>
                <a:ea typeface="Arial" panose="020B0604020202020204" pitchFamily="34" charset="0"/>
              </a:rPr>
              <a:t>dalam</a:t>
            </a:r>
            <a:r>
              <a:rPr lang="en-US" sz="3500" dirty="0">
                <a:effectLst/>
                <a:ea typeface="Arial" panose="020B0604020202020204" pitchFamily="34" charset="0"/>
              </a:rPr>
              <a:t> </a:t>
            </a:r>
            <a:r>
              <a:rPr lang="en-US" sz="3500" dirty="0" err="1">
                <a:effectLst/>
                <a:ea typeface="Arial" panose="020B0604020202020204" pitchFamily="34" charset="0"/>
              </a:rPr>
              <a:t>aplikasi</a:t>
            </a:r>
            <a:r>
              <a:rPr lang="en-US" sz="3500" dirty="0">
                <a:effectLst/>
                <a:ea typeface="Arial" panose="020B0604020202020204" pitchFamily="34" charset="0"/>
              </a:rPr>
              <a:t> </a:t>
            </a:r>
            <a:r>
              <a:rPr lang="en-US" sz="3500" b="1" dirty="0" err="1">
                <a:effectLst/>
                <a:ea typeface="Arial" panose="020B0604020202020204" pitchFamily="34" charset="0"/>
              </a:rPr>
              <a:t>eASY.KSEI</a:t>
            </a:r>
            <a:r>
              <a:rPr lang="en-US" sz="3500" dirty="0">
                <a:effectLst/>
                <a:ea typeface="Arial" panose="020B0604020202020204" pitchFamily="34" charset="0"/>
              </a:rPr>
              <a:t>  pada </a:t>
            </a:r>
            <a:r>
              <a:rPr lang="en-US" sz="3500" dirty="0" err="1">
                <a:effectLst/>
                <a:ea typeface="Arial" panose="020B0604020202020204" pitchFamily="34" charset="0"/>
              </a:rPr>
              <a:t>tanggal</a:t>
            </a:r>
            <a:r>
              <a:rPr lang="en-US" sz="3500" dirty="0">
                <a:effectLst/>
                <a:ea typeface="Arial" panose="020B0604020202020204" pitchFamily="34" charset="0"/>
              </a:rPr>
              <a:t> </a:t>
            </a:r>
            <a:r>
              <a:rPr lang="en-US" sz="3500" dirty="0" err="1">
                <a:effectLst/>
                <a:ea typeface="Arial" panose="020B0604020202020204" pitchFamily="34" charset="0"/>
              </a:rPr>
              <a:t>pelaksanaan</a:t>
            </a:r>
            <a:r>
              <a:rPr lang="en-US" sz="3500" dirty="0">
                <a:effectLst/>
                <a:ea typeface="Arial" panose="020B0604020202020204" pitchFamily="34" charset="0"/>
              </a:rPr>
              <a:t> </a:t>
            </a:r>
            <a:r>
              <a:rPr lang="en-US" sz="3500" dirty="0" err="1">
                <a:effectLst/>
                <a:ea typeface="Arial" panose="020B0604020202020204" pitchFamily="34" charset="0"/>
              </a:rPr>
              <a:t>Rapat</a:t>
            </a:r>
            <a:r>
              <a:rPr lang="en-US" sz="3500" dirty="0">
                <a:effectLst/>
                <a:ea typeface="Arial" panose="020B0604020202020204" pitchFamily="34" charset="0"/>
              </a:rPr>
              <a:t> </a:t>
            </a:r>
            <a:r>
              <a:rPr lang="en-US" sz="3500" dirty="0" err="1">
                <a:effectLst/>
                <a:ea typeface="Arial" panose="020B0604020202020204" pitchFamily="34" charset="0"/>
              </a:rPr>
              <a:t>sampai</a:t>
            </a:r>
            <a:r>
              <a:rPr lang="en-US" sz="3500" dirty="0">
                <a:effectLst/>
                <a:ea typeface="Arial" panose="020B0604020202020204" pitchFamily="34" charset="0"/>
              </a:rPr>
              <a:t> </a:t>
            </a:r>
            <a:r>
              <a:rPr lang="en-US" sz="3500" dirty="0" err="1">
                <a:effectLst/>
                <a:ea typeface="Arial" panose="020B0604020202020204" pitchFamily="34" charset="0"/>
              </a:rPr>
              <a:t>dengan</a:t>
            </a:r>
            <a:r>
              <a:rPr lang="en-US" sz="3500" dirty="0">
                <a:effectLst/>
                <a:ea typeface="Arial" panose="020B0604020202020204" pitchFamily="34" charset="0"/>
              </a:rPr>
              <a:t> masa </a:t>
            </a:r>
            <a:r>
              <a:rPr lang="en-US" sz="3500" dirty="0" err="1">
                <a:effectLst/>
                <a:ea typeface="Arial" panose="020B0604020202020204" pitchFamily="34" charset="0"/>
              </a:rPr>
              <a:t>registrasi</a:t>
            </a:r>
            <a:endParaRPr lang="en-US" sz="3500" dirty="0">
              <a:effectLst/>
              <a:ea typeface="Arial" panose="020B0604020202020204" pitchFamily="34" charset="0"/>
            </a:endParaRPr>
          </a:p>
          <a:p>
            <a:pPr marL="0" lvl="0" indent="0" defTabSz="363538">
              <a:buNone/>
            </a:pPr>
            <a:r>
              <a:rPr lang="en-US" sz="3500" dirty="0">
                <a:ea typeface="Arial" panose="020B0604020202020204" pitchFamily="34" charset="0"/>
              </a:rPr>
              <a:t>                   </a:t>
            </a:r>
            <a:r>
              <a:rPr lang="en-US" sz="3500" dirty="0" err="1">
                <a:effectLst/>
                <a:ea typeface="Arial" panose="020B0604020202020204" pitchFamily="34" charset="0"/>
              </a:rPr>
              <a:t>Rapat</a:t>
            </a:r>
            <a:r>
              <a:rPr lang="en-US" sz="3500" dirty="0">
                <a:effectLst/>
                <a:ea typeface="Arial" panose="020B0604020202020204" pitchFamily="34" charset="0"/>
              </a:rPr>
              <a:t> </a:t>
            </a:r>
            <a:r>
              <a:rPr lang="en-US" sz="3500" dirty="0" err="1">
                <a:effectLst/>
                <a:ea typeface="Arial" panose="020B0604020202020204" pitchFamily="34" charset="0"/>
              </a:rPr>
              <a:t>secara</a:t>
            </a:r>
            <a:r>
              <a:rPr lang="en-US" sz="3500" dirty="0">
                <a:effectLst/>
                <a:ea typeface="Arial" panose="020B0604020202020204" pitchFamily="34" charset="0"/>
              </a:rPr>
              <a:t> </a:t>
            </a:r>
            <a:r>
              <a:rPr lang="en-US" sz="3500" dirty="0" err="1">
                <a:effectLst/>
                <a:ea typeface="Arial" panose="020B0604020202020204" pitchFamily="34" charset="0"/>
              </a:rPr>
              <a:t>elektronik</a:t>
            </a:r>
            <a:r>
              <a:rPr lang="en-US" sz="3500" dirty="0">
                <a:effectLst/>
                <a:ea typeface="Arial" panose="020B0604020202020204" pitchFamily="34" charset="0"/>
              </a:rPr>
              <a:t>  </a:t>
            </a:r>
            <a:r>
              <a:rPr lang="en-US" sz="3500" dirty="0" err="1">
                <a:effectLst/>
                <a:ea typeface="Arial" panose="020B0604020202020204" pitchFamily="34" charset="0"/>
              </a:rPr>
              <a:t>ditutup</a:t>
            </a:r>
            <a:r>
              <a:rPr lang="en-US" sz="3500" dirty="0">
                <a:effectLst/>
                <a:ea typeface="Arial" panose="020B0604020202020204" pitchFamily="34" charset="0"/>
              </a:rPr>
              <a:t> oleh Perseroan </a:t>
            </a:r>
            <a:r>
              <a:rPr lang="en-US" sz="3500" dirty="0" err="1">
                <a:effectLst/>
                <a:ea typeface="Arial" panose="020B0604020202020204" pitchFamily="34" charset="0"/>
              </a:rPr>
              <a:t>yaitu</a:t>
            </a:r>
            <a:r>
              <a:rPr lang="en-US" sz="3500" dirty="0">
                <a:effectLst/>
                <a:ea typeface="Arial" panose="020B0604020202020204" pitchFamily="34" charset="0"/>
              </a:rPr>
              <a:t> </a:t>
            </a:r>
            <a:r>
              <a:rPr lang="en-US" sz="3500" dirty="0" err="1">
                <a:effectLst/>
                <a:ea typeface="Arial" panose="020B0604020202020204" pitchFamily="34" charset="0"/>
              </a:rPr>
              <a:t>Pukul</a:t>
            </a:r>
            <a:r>
              <a:rPr lang="en-US" sz="3500" dirty="0">
                <a:effectLst/>
                <a:ea typeface="Arial" panose="020B0604020202020204" pitchFamily="34" charset="0"/>
              </a:rPr>
              <a:t> 13.30. </a:t>
            </a:r>
            <a:endParaRPr lang="en-ID" sz="3500" dirty="0">
              <a:ea typeface="Arial" panose="020B0604020202020204" pitchFamily="34" charset="0"/>
            </a:endParaRPr>
          </a:p>
          <a:p>
            <a:pPr marL="0" lvl="0" indent="0" defTabSz="363538">
              <a:buNone/>
            </a:pPr>
            <a:r>
              <a:rPr lang="en-ID" sz="3500" dirty="0">
                <a:effectLst/>
                <a:ea typeface="Arial" panose="020B0604020202020204" pitchFamily="34" charset="0"/>
              </a:rPr>
              <a:t>              3. </a:t>
            </a:r>
            <a:r>
              <a:rPr lang="en-US" sz="3500" dirty="0" err="1">
                <a:effectLst/>
                <a:ea typeface="Arial" panose="020B0604020202020204" pitchFamily="34" charset="0"/>
              </a:rPr>
              <a:t>Pemegang</a:t>
            </a:r>
            <a:r>
              <a:rPr lang="en-US" sz="3500" dirty="0">
                <a:effectLst/>
                <a:ea typeface="Arial" panose="020B0604020202020204" pitchFamily="34" charset="0"/>
              </a:rPr>
              <a:t> </a:t>
            </a:r>
            <a:r>
              <a:rPr lang="en-US" sz="3500" dirty="0" err="1">
                <a:effectLst/>
                <a:ea typeface="Arial" panose="020B0604020202020204" pitchFamily="34" charset="0"/>
              </a:rPr>
              <a:t>saham</a:t>
            </a:r>
            <a:r>
              <a:rPr lang="en-US" sz="3500" dirty="0">
                <a:effectLst/>
                <a:ea typeface="Arial" panose="020B0604020202020204" pitchFamily="34" charset="0"/>
              </a:rPr>
              <a:t> yang </a:t>
            </a:r>
            <a:r>
              <a:rPr lang="en-US" sz="3500" b="1" dirty="0" err="1">
                <a:effectLst/>
                <a:ea typeface="Arial" panose="020B0604020202020204" pitchFamily="34" charset="0"/>
              </a:rPr>
              <a:t>telah</a:t>
            </a:r>
            <a:r>
              <a:rPr lang="en-US" sz="3500" dirty="0">
                <a:effectLst/>
                <a:ea typeface="Arial" panose="020B0604020202020204" pitchFamily="34" charset="0"/>
              </a:rPr>
              <a:t> </a:t>
            </a:r>
            <a:r>
              <a:rPr lang="en-US" sz="3500" dirty="0" err="1">
                <a:effectLst/>
                <a:ea typeface="Arial" panose="020B0604020202020204" pitchFamily="34" charset="0"/>
              </a:rPr>
              <a:t>memberikan</a:t>
            </a:r>
            <a:r>
              <a:rPr lang="en-US" sz="3500" dirty="0">
                <a:effectLst/>
                <a:ea typeface="Arial" panose="020B0604020202020204" pitchFamily="34" charset="0"/>
              </a:rPr>
              <a:t> </a:t>
            </a:r>
            <a:r>
              <a:rPr lang="en-US" sz="3500" dirty="0" err="1">
                <a:effectLst/>
                <a:ea typeface="Arial" panose="020B0604020202020204" pitchFamily="34" charset="0"/>
              </a:rPr>
              <a:t>kuasa</a:t>
            </a:r>
            <a:r>
              <a:rPr lang="en-US" sz="3500" dirty="0">
                <a:effectLst/>
                <a:ea typeface="Arial" panose="020B0604020202020204" pitchFamily="34" charset="0"/>
              </a:rPr>
              <a:t> </a:t>
            </a:r>
            <a:r>
              <a:rPr lang="en-US" sz="3500" dirty="0" err="1">
                <a:effectLst/>
                <a:ea typeface="Arial" panose="020B0604020202020204" pitchFamily="34" charset="0"/>
              </a:rPr>
              <a:t>kepada</a:t>
            </a:r>
            <a:r>
              <a:rPr lang="en-US" sz="3500" dirty="0">
                <a:effectLst/>
                <a:ea typeface="Arial" panose="020B0604020202020204" pitchFamily="34" charset="0"/>
              </a:rPr>
              <a:t> </a:t>
            </a:r>
            <a:r>
              <a:rPr lang="en-US" sz="3500" dirty="0" err="1">
                <a:effectLst/>
                <a:ea typeface="Arial" panose="020B0604020202020204" pitchFamily="34" charset="0"/>
              </a:rPr>
              <a:t>penerima</a:t>
            </a:r>
            <a:r>
              <a:rPr lang="en-US" sz="3500" dirty="0">
                <a:effectLst/>
                <a:ea typeface="Arial" panose="020B0604020202020204" pitchFamily="34" charset="0"/>
              </a:rPr>
              <a:t> </a:t>
            </a:r>
            <a:r>
              <a:rPr lang="en-US" sz="3500" dirty="0" err="1">
                <a:effectLst/>
                <a:ea typeface="Arial" panose="020B0604020202020204" pitchFamily="34" charset="0"/>
              </a:rPr>
              <a:t>kuasa</a:t>
            </a:r>
            <a:r>
              <a:rPr lang="en-US" sz="3500" dirty="0">
                <a:effectLst/>
                <a:ea typeface="Arial" panose="020B0604020202020204" pitchFamily="34" charset="0"/>
              </a:rPr>
              <a:t> yang </a:t>
            </a:r>
            <a:r>
              <a:rPr lang="en-US" sz="3500" dirty="0" err="1">
                <a:effectLst/>
                <a:ea typeface="Arial" panose="020B0604020202020204" pitchFamily="34" charset="0"/>
              </a:rPr>
              <a:t>disediakan</a:t>
            </a:r>
            <a:r>
              <a:rPr lang="en-US" sz="3500" dirty="0">
                <a:effectLst/>
                <a:ea typeface="Arial" panose="020B0604020202020204" pitchFamily="34" charset="0"/>
              </a:rPr>
              <a:t> oleh</a:t>
            </a:r>
          </a:p>
          <a:p>
            <a:pPr marL="0" lvl="0" indent="0" defTabSz="363538">
              <a:buNone/>
            </a:pPr>
            <a:r>
              <a:rPr lang="en-US" sz="3500" dirty="0">
                <a:ea typeface="Arial" panose="020B0604020202020204" pitchFamily="34" charset="0"/>
              </a:rPr>
              <a:t>                  </a:t>
            </a:r>
            <a:r>
              <a:rPr lang="en-US" sz="3500" dirty="0">
                <a:effectLst/>
                <a:ea typeface="Arial" panose="020B0604020202020204" pitchFamily="34" charset="0"/>
              </a:rPr>
              <a:t> Perseroan (</a:t>
            </a:r>
            <a:r>
              <a:rPr lang="en-US" sz="3500" i="1" dirty="0">
                <a:effectLst/>
                <a:ea typeface="Arial" panose="020B0604020202020204" pitchFamily="34" charset="0"/>
              </a:rPr>
              <a:t>Independent Representative</a:t>
            </a:r>
            <a:r>
              <a:rPr lang="en-US" sz="3500" dirty="0">
                <a:effectLst/>
                <a:ea typeface="Arial" panose="020B0604020202020204" pitchFamily="34" charset="0"/>
              </a:rPr>
              <a:t>) </a:t>
            </a:r>
            <a:r>
              <a:rPr lang="en-US" sz="3500" dirty="0" err="1">
                <a:effectLst/>
                <a:ea typeface="Arial" panose="020B0604020202020204" pitchFamily="34" charset="0"/>
              </a:rPr>
              <a:t>atau</a:t>
            </a:r>
            <a:r>
              <a:rPr lang="en-US" sz="3500" dirty="0">
                <a:effectLst/>
                <a:ea typeface="Arial" panose="020B0604020202020204" pitchFamily="34" charset="0"/>
              </a:rPr>
              <a:t> </a:t>
            </a:r>
            <a:r>
              <a:rPr lang="en-US" sz="3500" i="1" dirty="0">
                <a:effectLst/>
                <a:ea typeface="Arial" panose="020B0604020202020204" pitchFamily="34" charset="0"/>
              </a:rPr>
              <a:t>Individual Representative</a:t>
            </a:r>
            <a:r>
              <a:rPr lang="en-US" sz="3500" dirty="0">
                <a:effectLst/>
                <a:ea typeface="Arial" panose="020B0604020202020204" pitchFamily="34" charset="0"/>
              </a:rPr>
              <a:t> </a:t>
            </a:r>
            <a:r>
              <a:rPr lang="en-US" sz="3500" dirty="0" err="1">
                <a:effectLst/>
                <a:ea typeface="Arial" panose="020B0604020202020204" pitchFamily="34" charset="0"/>
              </a:rPr>
              <a:t>tetapi</a:t>
            </a:r>
            <a:r>
              <a:rPr lang="en-US" sz="3500" dirty="0">
                <a:effectLst/>
                <a:ea typeface="Arial" panose="020B0604020202020204" pitchFamily="34" charset="0"/>
              </a:rPr>
              <a:t> </a:t>
            </a:r>
            <a:r>
              <a:rPr lang="en-US" sz="3500" dirty="0" err="1">
                <a:effectLst/>
                <a:ea typeface="Arial" panose="020B0604020202020204" pitchFamily="34" charset="0"/>
              </a:rPr>
              <a:t>pemegang</a:t>
            </a:r>
            <a:r>
              <a:rPr lang="en-US" sz="3500" dirty="0">
                <a:effectLst/>
                <a:ea typeface="Arial" panose="020B0604020202020204" pitchFamily="34" charset="0"/>
              </a:rPr>
              <a:t> </a:t>
            </a:r>
            <a:r>
              <a:rPr lang="en-US" sz="3500" dirty="0" err="1">
                <a:effectLst/>
                <a:ea typeface="Arial" panose="020B0604020202020204" pitchFamily="34" charset="0"/>
              </a:rPr>
              <a:t>saham</a:t>
            </a:r>
            <a:r>
              <a:rPr lang="en-US" sz="3500" dirty="0">
                <a:effectLst/>
                <a:ea typeface="Arial" panose="020B0604020202020204" pitchFamily="34" charset="0"/>
              </a:rPr>
              <a:t> </a:t>
            </a:r>
            <a:r>
              <a:rPr lang="en-US" sz="3500" b="1" dirty="0" err="1">
                <a:effectLst/>
                <a:ea typeface="Arial" panose="020B0604020202020204" pitchFamily="34" charset="0"/>
              </a:rPr>
              <a:t>belum</a:t>
            </a:r>
            <a:endParaRPr lang="en-US" sz="3500" b="1" dirty="0">
              <a:effectLst/>
              <a:ea typeface="Arial" panose="020B0604020202020204" pitchFamily="34" charset="0"/>
            </a:endParaRPr>
          </a:p>
          <a:p>
            <a:pPr marL="0" lvl="0" indent="0" defTabSz="363538">
              <a:buNone/>
            </a:pPr>
            <a:r>
              <a:rPr lang="en-US" sz="3500" b="1" dirty="0">
                <a:ea typeface="Arial" panose="020B0604020202020204" pitchFamily="34" charset="0"/>
              </a:rPr>
              <a:t>                   </a:t>
            </a:r>
            <a:r>
              <a:rPr lang="en-US" sz="3500" dirty="0" err="1">
                <a:effectLst/>
                <a:ea typeface="Arial" panose="020B0604020202020204" pitchFamily="34" charset="0"/>
              </a:rPr>
              <a:t>memberikan</a:t>
            </a:r>
            <a:r>
              <a:rPr lang="en-US" sz="3500" dirty="0">
                <a:effectLst/>
                <a:ea typeface="Arial" panose="020B0604020202020204" pitchFamily="34" charset="0"/>
              </a:rPr>
              <a:t> </a:t>
            </a:r>
            <a:r>
              <a:rPr lang="en-US" sz="3500" dirty="0" err="1">
                <a:effectLst/>
                <a:ea typeface="Arial" panose="020B0604020202020204" pitchFamily="34" charset="0"/>
              </a:rPr>
              <a:t>pilihan</a:t>
            </a:r>
            <a:r>
              <a:rPr lang="en-US" sz="3500" dirty="0">
                <a:effectLst/>
                <a:ea typeface="Arial" panose="020B0604020202020204" pitchFamily="34" charset="0"/>
              </a:rPr>
              <a:t> </a:t>
            </a:r>
            <a:r>
              <a:rPr lang="en-US" sz="3500" dirty="0" err="1">
                <a:effectLst/>
                <a:ea typeface="Arial" panose="020B0604020202020204" pitchFamily="34" charset="0"/>
              </a:rPr>
              <a:t>suara</a:t>
            </a:r>
            <a:r>
              <a:rPr lang="en-US" sz="3500" dirty="0">
                <a:effectLst/>
                <a:ea typeface="Arial" panose="020B0604020202020204" pitchFamily="34" charset="0"/>
              </a:rPr>
              <a:t> minimal </a:t>
            </a:r>
            <a:r>
              <a:rPr lang="en-US" sz="3500" dirty="0" err="1">
                <a:effectLst/>
                <a:ea typeface="Arial" panose="020B0604020202020204" pitchFamily="34" charset="0"/>
              </a:rPr>
              <a:t>untuk</a:t>
            </a:r>
            <a:r>
              <a:rPr lang="en-US" sz="3500" dirty="0">
                <a:effectLst/>
                <a:ea typeface="Arial" panose="020B0604020202020204" pitchFamily="34" charset="0"/>
              </a:rPr>
              <a:t> 1 (</a:t>
            </a:r>
            <a:r>
              <a:rPr lang="en-US" sz="3500" dirty="0" err="1">
                <a:effectLst/>
                <a:ea typeface="Arial" panose="020B0604020202020204" pitchFamily="34" charset="0"/>
              </a:rPr>
              <a:t>satu</a:t>
            </a:r>
            <a:r>
              <a:rPr lang="en-US" sz="3500" dirty="0">
                <a:effectLst/>
                <a:ea typeface="Arial" panose="020B0604020202020204" pitchFamily="34" charset="0"/>
              </a:rPr>
              <a:t>) </a:t>
            </a:r>
            <a:r>
              <a:rPr lang="en-US" sz="3500" dirty="0" err="1">
                <a:effectLst/>
                <a:ea typeface="Arial" panose="020B0604020202020204" pitchFamily="34" charset="0"/>
              </a:rPr>
              <a:t>mata</a:t>
            </a:r>
            <a:r>
              <a:rPr lang="en-US" sz="3500" dirty="0">
                <a:effectLst/>
                <a:ea typeface="Arial" panose="020B0604020202020204" pitchFamily="34" charset="0"/>
              </a:rPr>
              <a:t> acara </a:t>
            </a:r>
            <a:r>
              <a:rPr lang="en-US" sz="3500" dirty="0" err="1">
                <a:effectLst/>
                <a:ea typeface="Arial" panose="020B0604020202020204" pitchFamily="34" charset="0"/>
              </a:rPr>
              <a:t>Rapat</a:t>
            </a:r>
            <a:r>
              <a:rPr lang="en-US" sz="3500" dirty="0">
                <a:effectLst/>
                <a:ea typeface="Arial" panose="020B0604020202020204" pitchFamily="34" charset="0"/>
              </a:rPr>
              <a:t> </a:t>
            </a:r>
            <a:r>
              <a:rPr lang="en-US" sz="3500" dirty="0" err="1">
                <a:effectLst/>
                <a:ea typeface="Arial" panose="020B0604020202020204" pitchFamily="34" charset="0"/>
              </a:rPr>
              <a:t>dalam</a:t>
            </a:r>
            <a:r>
              <a:rPr lang="en-US" sz="3500" dirty="0">
                <a:effectLst/>
                <a:ea typeface="Arial" panose="020B0604020202020204" pitchFamily="34" charset="0"/>
              </a:rPr>
              <a:t> </a:t>
            </a:r>
            <a:r>
              <a:rPr lang="en-US" sz="3500" dirty="0" err="1">
                <a:effectLst/>
                <a:ea typeface="Arial" panose="020B0604020202020204" pitchFamily="34" charset="0"/>
              </a:rPr>
              <a:t>aplikasi</a:t>
            </a:r>
            <a:r>
              <a:rPr lang="en-US" sz="3500" dirty="0">
                <a:effectLst/>
                <a:ea typeface="Arial" panose="020B0604020202020204" pitchFamily="34" charset="0"/>
              </a:rPr>
              <a:t> </a:t>
            </a:r>
            <a:r>
              <a:rPr lang="en-US" sz="3500" b="1" dirty="0" err="1">
                <a:effectLst/>
                <a:ea typeface="Arial" panose="020B0604020202020204" pitchFamily="34" charset="0"/>
              </a:rPr>
              <a:t>eASY.KSEI</a:t>
            </a:r>
            <a:r>
              <a:rPr lang="en-US" sz="3500" b="1" dirty="0">
                <a:effectLst/>
                <a:ea typeface="Arial" panose="020B0604020202020204" pitchFamily="34" charset="0"/>
              </a:rPr>
              <a:t> </a:t>
            </a:r>
            <a:r>
              <a:rPr lang="en-US" sz="3500" dirty="0" err="1">
                <a:effectLst/>
                <a:ea typeface="Arial" panose="020B0604020202020204" pitchFamily="34" charset="0"/>
              </a:rPr>
              <a:t>hingga</a:t>
            </a:r>
            <a:endParaRPr lang="en-US" sz="3500" dirty="0">
              <a:effectLst/>
              <a:ea typeface="Arial" panose="020B0604020202020204" pitchFamily="34" charset="0"/>
            </a:endParaRPr>
          </a:p>
          <a:p>
            <a:pPr marL="0" lvl="0" indent="0" defTabSz="363538">
              <a:buNone/>
            </a:pPr>
            <a:r>
              <a:rPr lang="en-US" sz="3500" dirty="0">
                <a:ea typeface="Arial" panose="020B0604020202020204" pitchFamily="34" charset="0"/>
              </a:rPr>
              <a:t>                   </a:t>
            </a:r>
            <a:r>
              <a:rPr lang="en-US" sz="3500" dirty="0" err="1">
                <a:effectLst/>
                <a:ea typeface="Arial" panose="020B0604020202020204" pitchFamily="34" charset="0"/>
              </a:rPr>
              <a:t>batas</a:t>
            </a:r>
            <a:r>
              <a:rPr lang="en-US" sz="3500" dirty="0">
                <a:effectLst/>
                <a:ea typeface="Arial" panose="020B0604020202020204" pitchFamily="34" charset="0"/>
              </a:rPr>
              <a:t> </a:t>
            </a:r>
            <a:r>
              <a:rPr lang="en-US" sz="3500" dirty="0" err="1">
                <a:effectLst/>
                <a:ea typeface="Arial" panose="020B0604020202020204" pitchFamily="34" charset="0"/>
              </a:rPr>
              <a:t>waktu</a:t>
            </a:r>
            <a:r>
              <a:rPr lang="en-US" sz="3500" dirty="0">
                <a:effectLst/>
                <a:ea typeface="Arial" panose="020B0604020202020204" pitchFamily="34" charset="0"/>
              </a:rPr>
              <a:t> pada </a:t>
            </a:r>
            <a:r>
              <a:rPr lang="en-US" sz="3500" dirty="0" err="1">
                <a:effectLst/>
                <a:ea typeface="Arial" panose="020B0604020202020204" pitchFamily="34" charset="0"/>
              </a:rPr>
              <a:t>butir</a:t>
            </a:r>
            <a:r>
              <a:rPr lang="en-US" sz="3500" dirty="0">
                <a:effectLst/>
                <a:ea typeface="Arial" panose="020B0604020202020204" pitchFamily="34" charset="0"/>
              </a:rPr>
              <a:t> b</a:t>
            </a:r>
            <a:r>
              <a:rPr lang="en-US" sz="3500" b="1" dirty="0">
                <a:ea typeface="Arial" panose="020B0604020202020204" pitchFamily="34" charset="0"/>
              </a:rPr>
              <a:t> , </a:t>
            </a:r>
            <a:r>
              <a:rPr lang="en-US" sz="3500" dirty="0" err="1">
                <a:ea typeface="Arial" panose="020B0604020202020204" pitchFamily="34" charset="0"/>
              </a:rPr>
              <a:t>maka</a:t>
            </a:r>
            <a:r>
              <a:rPr lang="en-US" sz="3500" dirty="0">
                <a:ea typeface="Arial" panose="020B0604020202020204" pitchFamily="34" charset="0"/>
              </a:rPr>
              <a:t> </a:t>
            </a:r>
            <a:r>
              <a:rPr lang="en-US" sz="3500" dirty="0" err="1">
                <a:effectLst/>
                <a:ea typeface="Arial" panose="020B0604020202020204" pitchFamily="34" charset="0"/>
              </a:rPr>
              <a:t>penerima</a:t>
            </a:r>
            <a:r>
              <a:rPr lang="en-US" sz="3500" dirty="0">
                <a:effectLst/>
                <a:ea typeface="Arial" panose="020B0604020202020204" pitchFamily="34" charset="0"/>
              </a:rPr>
              <a:t> </a:t>
            </a:r>
            <a:r>
              <a:rPr lang="en-US" sz="3500" dirty="0" err="1">
                <a:effectLst/>
                <a:ea typeface="Arial" panose="020B0604020202020204" pitchFamily="34" charset="0"/>
              </a:rPr>
              <a:t>kuasa</a:t>
            </a:r>
            <a:r>
              <a:rPr lang="en-US" sz="3500" dirty="0">
                <a:effectLst/>
                <a:ea typeface="Arial" panose="020B0604020202020204" pitchFamily="34" charset="0"/>
              </a:rPr>
              <a:t> yang </a:t>
            </a:r>
            <a:r>
              <a:rPr lang="en-US" sz="3500" dirty="0" err="1">
                <a:effectLst/>
                <a:ea typeface="Arial" panose="020B0604020202020204" pitchFamily="34" charset="0"/>
              </a:rPr>
              <a:t>mewakili</a:t>
            </a:r>
            <a:r>
              <a:rPr lang="en-US" sz="3500" dirty="0">
                <a:effectLst/>
                <a:ea typeface="Arial" panose="020B0604020202020204" pitchFamily="34" charset="0"/>
              </a:rPr>
              <a:t> </a:t>
            </a:r>
            <a:r>
              <a:rPr lang="en-US" sz="3500" dirty="0" err="1">
                <a:effectLst/>
                <a:ea typeface="Arial" panose="020B0604020202020204" pitchFamily="34" charset="0"/>
              </a:rPr>
              <a:t>pemegang</a:t>
            </a:r>
            <a:r>
              <a:rPr lang="en-US" sz="3500" dirty="0">
                <a:effectLst/>
                <a:ea typeface="Arial" panose="020B0604020202020204" pitchFamily="34" charset="0"/>
              </a:rPr>
              <a:t> </a:t>
            </a:r>
            <a:r>
              <a:rPr lang="en-US" sz="3500" dirty="0" err="1">
                <a:effectLst/>
                <a:ea typeface="Arial" panose="020B0604020202020204" pitchFamily="34" charset="0"/>
              </a:rPr>
              <a:t>saham</a:t>
            </a:r>
            <a:r>
              <a:rPr lang="en-US" sz="3500" dirty="0">
                <a:effectLst/>
                <a:ea typeface="Arial" panose="020B0604020202020204" pitchFamily="34" charset="0"/>
              </a:rPr>
              <a:t> </a:t>
            </a:r>
            <a:r>
              <a:rPr lang="en-US" sz="3500" dirty="0" err="1">
                <a:effectLst/>
                <a:ea typeface="Arial" panose="020B0604020202020204" pitchFamily="34" charset="0"/>
              </a:rPr>
              <a:t>wajib</a:t>
            </a:r>
            <a:r>
              <a:rPr lang="en-US" sz="3500" dirty="0">
                <a:effectLst/>
                <a:ea typeface="Arial" panose="020B0604020202020204" pitchFamily="34" charset="0"/>
              </a:rPr>
              <a:t> </a:t>
            </a:r>
            <a:r>
              <a:rPr lang="en-US" sz="3500" dirty="0" err="1">
                <a:effectLst/>
                <a:ea typeface="Arial" panose="020B0604020202020204" pitchFamily="34" charset="0"/>
              </a:rPr>
              <a:t>melakukan</a:t>
            </a:r>
            <a:endParaRPr lang="en-US" sz="3500" dirty="0">
              <a:effectLst/>
              <a:ea typeface="Arial" panose="020B0604020202020204" pitchFamily="34" charset="0"/>
            </a:endParaRPr>
          </a:p>
          <a:p>
            <a:pPr marL="0" lvl="0" indent="0" defTabSz="363538">
              <a:buNone/>
            </a:pPr>
            <a:r>
              <a:rPr lang="en-US" sz="3500" dirty="0">
                <a:ea typeface="Arial" panose="020B0604020202020204" pitchFamily="34" charset="0"/>
              </a:rPr>
              <a:t>                  </a:t>
            </a:r>
            <a:r>
              <a:rPr lang="en-US" sz="3500" dirty="0">
                <a:effectLst/>
                <a:ea typeface="Arial" panose="020B0604020202020204" pitchFamily="34" charset="0"/>
              </a:rPr>
              <a:t> </a:t>
            </a:r>
            <a:r>
              <a:rPr lang="en-US" sz="3500" dirty="0" err="1">
                <a:effectLst/>
                <a:ea typeface="Arial" panose="020B0604020202020204" pitchFamily="34" charset="0"/>
              </a:rPr>
              <a:t>registrasi</a:t>
            </a:r>
            <a:r>
              <a:rPr lang="en-US" sz="3500" dirty="0">
                <a:effectLst/>
                <a:ea typeface="Arial" panose="020B0604020202020204" pitchFamily="34" charset="0"/>
              </a:rPr>
              <a:t> </a:t>
            </a:r>
            <a:r>
              <a:rPr lang="en-US" sz="3500" dirty="0" err="1">
                <a:effectLst/>
                <a:ea typeface="Arial" panose="020B0604020202020204" pitchFamily="34" charset="0"/>
              </a:rPr>
              <a:t>kehadiran</a:t>
            </a:r>
            <a:r>
              <a:rPr lang="en-US" sz="3500" dirty="0">
                <a:effectLst/>
                <a:ea typeface="Arial" panose="020B0604020202020204" pitchFamily="34" charset="0"/>
              </a:rPr>
              <a:t> </a:t>
            </a:r>
            <a:r>
              <a:rPr lang="en-US" sz="3500" dirty="0" err="1">
                <a:effectLst/>
                <a:ea typeface="Arial" panose="020B0604020202020204" pitchFamily="34" charset="0"/>
              </a:rPr>
              <a:t>dalam</a:t>
            </a:r>
            <a:r>
              <a:rPr lang="en-US" sz="3500" dirty="0">
                <a:effectLst/>
                <a:ea typeface="Arial" panose="020B0604020202020204" pitchFamily="34" charset="0"/>
              </a:rPr>
              <a:t> </a:t>
            </a:r>
            <a:r>
              <a:rPr lang="en-US" sz="3500" dirty="0" err="1">
                <a:effectLst/>
                <a:ea typeface="Arial" panose="020B0604020202020204" pitchFamily="34" charset="0"/>
              </a:rPr>
              <a:t>aplikasi</a:t>
            </a:r>
            <a:r>
              <a:rPr lang="en-US" sz="3500" dirty="0">
                <a:effectLst/>
                <a:ea typeface="Arial" panose="020B0604020202020204" pitchFamily="34" charset="0"/>
              </a:rPr>
              <a:t> </a:t>
            </a:r>
            <a:r>
              <a:rPr lang="en-US" sz="3500" b="1" dirty="0" err="1">
                <a:effectLst/>
                <a:ea typeface="Arial" panose="020B0604020202020204" pitchFamily="34" charset="0"/>
              </a:rPr>
              <a:t>eASY.KSEI</a:t>
            </a:r>
            <a:r>
              <a:rPr lang="en-US" sz="3500" dirty="0">
                <a:effectLst/>
                <a:ea typeface="Arial" panose="020B0604020202020204" pitchFamily="34" charset="0"/>
              </a:rPr>
              <a:t> pada </a:t>
            </a:r>
            <a:r>
              <a:rPr lang="en-US" sz="3500" dirty="0" err="1">
                <a:effectLst/>
                <a:ea typeface="Arial" panose="020B0604020202020204" pitchFamily="34" charset="0"/>
              </a:rPr>
              <a:t>tanggal</a:t>
            </a:r>
            <a:r>
              <a:rPr lang="en-US" sz="3500" dirty="0">
                <a:effectLst/>
                <a:ea typeface="Arial" panose="020B0604020202020204" pitchFamily="34" charset="0"/>
              </a:rPr>
              <a:t> </a:t>
            </a:r>
            <a:r>
              <a:rPr lang="en-US" sz="3500" dirty="0" err="1">
                <a:effectLst/>
                <a:ea typeface="Arial" panose="020B0604020202020204" pitchFamily="34" charset="0"/>
              </a:rPr>
              <a:t>pelaksanaan</a:t>
            </a:r>
            <a:r>
              <a:rPr lang="en-US" sz="3500" dirty="0">
                <a:effectLst/>
                <a:ea typeface="Arial" panose="020B0604020202020204" pitchFamily="34" charset="0"/>
              </a:rPr>
              <a:t> </a:t>
            </a:r>
            <a:r>
              <a:rPr lang="en-US" sz="3500" dirty="0" err="1">
                <a:effectLst/>
                <a:ea typeface="Arial" panose="020B0604020202020204" pitchFamily="34" charset="0"/>
              </a:rPr>
              <a:t>Rapat</a:t>
            </a:r>
            <a:r>
              <a:rPr lang="en-US" sz="3500" dirty="0">
                <a:effectLst/>
                <a:ea typeface="Arial" panose="020B0604020202020204" pitchFamily="34" charset="0"/>
              </a:rPr>
              <a:t> </a:t>
            </a:r>
            <a:r>
              <a:rPr lang="en-US" sz="3500" dirty="0" err="1">
                <a:effectLst/>
                <a:ea typeface="Arial" panose="020B0604020202020204" pitchFamily="34" charset="0"/>
              </a:rPr>
              <a:t>sampai</a:t>
            </a:r>
            <a:r>
              <a:rPr lang="en-US" sz="3500" dirty="0">
                <a:effectLst/>
                <a:ea typeface="Arial" panose="020B0604020202020204" pitchFamily="34" charset="0"/>
              </a:rPr>
              <a:t> </a:t>
            </a:r>
            <a:r>
              <a:rPr lang="en-US" sz="3500" dirty="0" err="1">
                <a:effectLst/>
                <a:ea typeface="Arial" panose="020B0604020202020204" pitchFamily="34" charset="0"/>
              </a:rPr>
              <a:t>dengan</a:t>
            </a:r>
            <a:r>
              <a:rPr lang="en-US" sz="3500" dirty="0">
                <a:effectLst/>
                <a:ea typeface="Arial" panose="020B0604020202020204" pitchFamily="34" charset="0"/>
              </a:rPr>
              <a:t> masa</a:t>
            </a:r>
          </a:p>
          <a:p>
            <a:pPr marL="0" lvl="0" indent="0" defTabSz="363538">
              <a:buNone/>
            </a:pPr>
            <a:r>
              <a:rPr lang="en-US" sz="3500" dirty="0">
                <a:ea typeface="Arial" panose="020B0604020202020204" pitchFamily="34" charset="0"/>
              </a:rPr>
              <a:t>                  </a:t>
            </a:r>
            <a:r>
              <a:rPr lang="en-US" sz="3500" dirty="0">
                <a:effectLst/>
                <a:ea typeface="Arial" panose="020B0604020202020204" pitchFamily="34" charset="0"/>
              </a:rPr>
              <a:t> </a:t>
            </a:r>
            <a:r>
              <a:rPr lang="en-US" sz="3500" dirty="0" err="1">
                <a:effectLst/>
                <a:ea typeface="Arial" panose="020B0604020202020204" pitchFamily="34" charset="0"/>
              </a:rPr>
              <a:t>registrasi</a:t>
            </a:r>
            <a:r>
              <a:rPr lang="en-US" sz="3500" dirty="0">
                <a:effectLst/>
                <a:ea typeface="Arial" panose="020B0604020202020204" pitchFamily="34" charset="0"/>
              </a:rPr>
              <a:t> </a:t>
            </a:r>
            <a:r>
              <a:rPr lang="en-US" sz="3500" dirty="0" err="1">
                <a:effectLst/>
                <a:ea typeface="Arial" panose="020B0604020202020204" pitchFamily="34" charset="0"/>
              </a:rPr>
              <a:t>Rapat</a:t>
            </a:r>
            <a:r>
              <a:rPr lang="en-US" sz="3500" dirty="0">
                <a:effectLst/>
                <a:ea typeface="Arial" panose="020B0604020202020204" pitchFamily="34" charset="0"/>
              </a:rPr>
              <a:t> </a:t>
            </a:r>
            <a:r>
              <a:rPr lang="en-US" sz="3500" dirty="0" err="1">
                <a:effectLst/>
                <a:ea typeface="Arial" panose="020B0604020202020204" pitchFamily="34" charset="0"/>
              </a:rPr>
              <a:t>secara</a:t>
            </a:r>
            <a:r>
              <a:rPr lang="en-US" sz="3500" dirty="0">
                <a:effectLst/>
                <a:ea typeface="Arial" panose="020B0604020202020204" pitchFamily="34" charset="0"/>
              </a:rPr>
              <a:t> </a:t>
            </a:r>
            <a:r>
              <a:rPr lang="en-US" sz="3500" dirty="0" err="1">
                <a:effectLst/>
                <a:ea typeface="Arial" panose="020B0604020202020204" pitchFamily="34" charset="0"/>
              </a:rPr>
              <a:t>elektronik</a:t>
            </a:r>
            <a:r>
              <a:rPr lang="en-US" sz="3500" dirty="0">
                <a:effectLst/>
                <a:ea typeface="Arial" panose="020B0604020202020204" pitchFamily="34" charset="0"/>
              </a:rPr>
              <a:t>  </a:t>
            </a:r>
            <a:r>
              <a:rPr lang="en-US" sz="3500" dirty="0" err="1">
                <a:effectLst/>
                <a:ea typeface="Arial" panose="020B0604020202020204" pitchFamily="34" charset="0"/>
              </a:rPr>
              <a:t>ditutup</a:t>
            </a:r>
            <a:r>
              <a:rPr lang="en-US" sz="3500" dirty="0">
                <a:effectLst/>
                <a:ea typeface="Arial" panose="020B0604020202020204" pitchFamily="34" charset="0"/>
              </a:rPr>
              <a:t> oleh Perseroan </a:t>
            </a:r>
            <a:r>
              <a:rPr lang="en-US" sz="3500" dirty="0" err="1">
                <a:effectLst/>
                <a:ea typeface="Arial" panose="020B0604020202020204" pitchFamily="34" charset="0"/>
              </a:rPr>
              <a:t>yaitu</a:t>
            </a:r>
            <a:r>
              <a:rPr lang="en-US" sz="3500" dirty="0">
                <a:effectLst/>
                <a:ea typeface="Arial" panose="020B0604020202020204" pitchFamily="34" charset="0"/>
              </a:rPr>
              <a:t> </a:t>
            </a:r>
            <a:r>
              <a:rPr lang="en-US" sz="3500" dirty="0" err="1">
                <a:effectLst/>
                <a:ea typeface="Arial" panose="020B0604020202020204" pitchFamily="34" charset="0"/>
              </a:rPr>
              <a:t>Pukul</a:t>
            </a:r>
            <a:r>
              <a:rPr lang="en-US" sz="3500" dirty="0">
                <a:effectLst/>
                <a:ea typeface="Arial" panose="020B0604020202020204" pitchFamily="34" charset="0"/>
              </a:rPr>
              <a:t> 13.30. </a:t>
            </a:r>
            <a:endParaRPr lang="en-ID" sz="3500" dirty="0">
              <a:effectLst/>
              <a:ea typeface="Arial" panose="020B0604020202020204" pitchFamily="34" charset="0"/>
            </a:endParaRPr>
          </a:p>
          <a:p>
            <a:pPr marL="363538" indent="0" algn="just">
              <a:buNone/>
            </a:pPr>
            <a:endParaRPr lang="en-US" sz="3500" dirty="0"/>
          </a:p>
          <a:p>
            <a:pPr marL="0" indent="0">
              <a:buNone/>
            </a:pPr>
            <a:endParaRPr lang="en-US" sz="2500" dirty="0">
              <a:latin typeface="Calibri body"/>
            </a:endParaRPr>
          </a:p>
          <a:p>
            <a:pPr marL="0" indent="0">
              <a:buNone/>
            </a:pPr>
            <a:endParaRPr lang="en-US" sz="1700" dirty="0"/>
          </a:p>
          <a:p>
            <a:pPr marL="0" indent="0">
              <a:buNone/>
            </a:pPr>
            <a:endParaRPr lang="en-US" sz="1700" dirty="0"/>
          </a:p>
          <a:p>
            <a:pPr marL="0" indent="0">
              <a:buNone/>
            </a:pPr>
            <a:endParaRPr lang="en-US" sz="1700" dirty="0"/>
          </a:p>
          <a:p>
            <a:pPr marL="0" indent="0">
              <a:buNone/>
            </a:pPr>
            <a:endParaRPr lang="en-US" sz="1700" dirty="0"/>
          </a:p>
          <a:p>
            <a:pPr marL="0" indent="0">
              <a:buNone/>
            </a:pPr>
            <a:endParaRPr lang="en-US" sz="1700" dirty="0"/>
          </a:p>
          <a:p>
            <a:pPr marL="0" indent="0">
              <a:buNone/>
            </a:pPr>
            <a:endParaRPr lang="en-US" sz="1700" dirty="0"/>
          </a:p>
          <a:p>
            <a:pPr marL="0" indent="0">
              <a:buNone/>
            </a:pPr>
            <a:endParaRPr lang="en-US" sz="1700" dirty="0"/>
          </a:p>
          <a:p>
            <a:pPr marL="0" indent="0">
              <a:buNone/>
            </a:pPr>
            <a:endParaRPr lang="en-US" sz="1700" dirty="0"/>
          </a:p>
          <a:p>
            <a:pPr>
              <a:buAutoNum type="alphaLcPeriod"/>
            </a:pPr>
            <a:endParaRPr lang="en-ID" sz="1600" dirty="0"/>
          </a:p>
        </p:txBody>
      </p:sp>
    </p:spTree>
    <p:extLst>
      <p:ext uri="{BB962C8B-B14F-4D97-AF65-F5344CB8AC3E}">
        <p14:creationId xmlns:p14="http://schemas.microsoft.com/office/powerpoint/2010/main" val="25719437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764704"/>
            <a:ext cx="8640960" cy="5688632"/>
          </a:xfrm>
        </p:spPr>
        <p:txBody>
          <a:bodyPr>
            <a:normAutofit fontScale="62500" lnSpcReduction="20000"/>
          </a:bodyPr>
          <a:lstStyle/>
          <a:p>
            <a:pPr marL="0" lvl="0" indent="0" defTabSz="363538">
              <a:buNone/>
            </a:pPr>
            <a:r>
              <a:rPr lang="en-ID" sz="2200" dirty="0"/>
              <a:t>	c. </a:t>
            </a:r>
            <a:r>
              <a:rPr lang="en-ID" sz="2200" b="1" u="sng" dirty="0" err="1"/>
              <a:t>Prosedur</a:t>
            </a:r>
            <a:r>
              <a:rPr lang="en-ID" sz="2200" b="1" u="sng" dirty="0"/>
              <a:t> </a:t>
            </a:r>
            <a:r>
              <a:rPr lang="en-ID" sz="2200" b="1" u="sng" dirty="0" err="1"/>
              <a:t>Registrasi</a:t>
            </a:r>
            <a:r>
              <a:rPr lang="en-ID" sz="2200" b="1" u="sng" dirty="0"/>
              <a:t> (</a:t>
            </a:r>
            <a:r>
              <a:rPr lang="en-ID" sz="2200" b="1" u="sng" dirty="0" err="1"/>
              <a:t>lanjutan</a:t>
            </a:r>
            <a:r>
              <a:rPr lang="en-ID" sz="2200" b="1" u="sng" dirty="0"/>
              <a:t>)</a:t>
            </a:r>
            <a:endParaRPr lang="en-ID" sz="2200" b="1" u="sng" dirty="0">
              <a:solidFill>
                <a:srgbClr val="000000"/>
              </a:solidFill>
            </a:endParaRPr>
          </a:p>
          <a:p>
            <a:pPr marL="0" lvl="0" indent="0" defTabSz="363538">
              <a:buNone/>
            </a:pPr>
            <a:r>
              <a:rPr lang="en-ID" sz="2200" b="1" dirty="0">
                <a:solidFill>
                  <a:srgbClr val="000000"/>
                </a:solidFill>
                <a:ea typeface="Arial" panose="020B0604020202020204" pitchFamily="34" charset="0"/>
              </a:rPr>
              <a:t>	</a:t>
            </a:r>
            <a:r>
              <a:rPr lang="en-ID" sz="2200" dirty="0">
                <a:solidFill>
                  <a:srgbClr val="000000"/>
                </a:solidFill>
                <a:ea typeface="Arial" panose="020B0604020202020204" pitchFamily="34" charset="0"/>
              </a:rPr>
              <a:t>     4.</a:t>
            </a:r>
            <a:r>
              <a:rPr lang="en-US" sz="2200" dirty="0" err="1">
                <a:ea typeface="Arial" panose="020B0604020202020204" pitchFamily="34" charset="0"/>
                <a:cs typeface="Calibri" panose="020F0502020204030204" pitchFamily="34" charset="0"/>
              </a:rPr>
              <a:t>Pemegang</a:t>
            </a:r>
            <a:r>
              <a:rPr lang="en-US" sz="2200" dirty="0">
                <a:ea typeface="Arial" panose="020B0604020202020204" pitchFamily="34" charset="0"/>
                <a:cs typeface="Calibri" panose="020F0502020204030204" pitchFamily="34" charset="0"/>
              </a:rPr>
              <a:t> </a:t>
            </a:r>
            <a:r>
              <a:rPr lang="en-US" sz="2200" dirty="0" err="1">
                <a:ea typeface="Arial" panose="020B0604020202020204" pitchFamily="34" charset="0"/>
                <a:cs typeface="Calibri" panose="020F0502020204030204" pitchFamily="34" charset="0"/>
              </a:rPr>
              <a:t>saham</a:t>
            </a:r>
            <a:r>
              <a:rPr lang="en-US" sz="2200" dirty="0">
                <a:ea typeface="Arial" panose="020B0604020202020204" pitchFamily="34" charset="0"/>
                <a:cs typeface="Calibri" panose="020F0502020204030204" pitchFamily="34" charset="0"/>
              </a:rPr>
              <a:t> yang </a:t>
            </a:r>
            <a:r>
              <a:rPr lang="en-US" sz="2200" b="1" dirty="0" err="1">
                <a:ea typeface="Arial" panose="020B0604020202020204" pitchFamily="34" charset="0"/>
                <a:cs typeface="Calibri" panose="020F0502020204030204" pitchFamily="34" charset="0"/>
              </a:rPr>
              <a:t>telah</a:t>
            </a:r>
            <a:r>
              <a:rPr lang="en-US" sz="2200" dirty="0">
                <a:ea typeface="Arial" panose="020B0604020202020204" pitchFamily="34" charset="0"/>
                <a:cs typeface="Calibri" panose="020F0502020204030204" pitchFamily="34" charset="0"/>
              </a:rPr>
              <a:t> </a:t>
            </a:r>
            <a:r>
              <a:rPr lang="en-US" sz="2200" dirty="0" err="1">
                <a:ea typeface="Arial" panose="020B0604020202020204" pitchFamily="34" charset="0"/>
                <a:cs typeface="Calibri" panose="020F0502020204030204" pitchFamily="34" charset="0"/>
              </a:rPr>
              <a:t>memberikan</a:t>
            </a:r>
            <a:r>
              <a:rPr lang="en-US" sz="2200" dirty="0">
                <a:ea typeface="Arial" panose="020B0604020202020204" pitchFamily="34" charset="0"/>
                <a:cs typeface="Calibri" panose="020F0502020204030204" pitchFamily="34" charset="0"/>
              </a:rPr>
              <a:t> </a:t>
            </a:r>
            <a:r>
              <a:rPr lang="en-US" sz="2200" dirty="0" err="1">
                <a:ea typeface="Arial" panose="020B0604020202020204" pitchFamily="34" charset="0"/>
                <a:cs typeface="Calibri" panose="020F0502020204030204" pitchFamily="34" charset="0"/>
              </a:rPr>
              <a:t>kuasa</a:t>
            </a:r>
            <a:r>
              <a:rPr lang="en-US" sz="2200" dirty="0">
                <a:ea typeface="Arial" panose="020B0604020202020204" pitchFamily="34" charset="0"/>
                <a:cs typeface="Calibri" panose="020F0502020204030204" pitchFamily="34" charset="0"/>
              </a:rPr>
              <a:t> </a:t>
            </a:r>
            <a:r>
              <a:rPr lang="en-US" sz="2200" dirty="0" err="1">
                <a:ea typeface="Arial" panose="020B0604020202020204" pitchFamily="34" charset="0"/>
                <a:cs typeface="Calibri" panose="020F0502020204030204" pitchFamily="34" charset="0"/>
              </a:rPr>
              <a:t>kepada</a:t>
            </a:r>
            <a:r>
              <a:rPr lang="en-US" sz="2200" dirty="0">
                <a:ea typeface="Arial" panose="020B0604020202020204" pitchFamily="34" charset="0"/>
                <a:cs typeface="Calibri" panose="020F0502020204030204" pitchFamily="34" charset="0"/>
              </a:rPr>
              <a:t> </a:t>
            </a:r>
            <a:r>
              <a:rPr lang="en-US" sz="2200" dirty="0" err="1">
                <a:ea typeface="Arial" panose="020B0604020202020204" pitchFamily="34" charset="0"/>
                <a:cs typeface="Calibri" panose="020F0502020204030204" pitchFamily="34" charset="0"/>
              </a:rPr>
              <a:t>penerima</a:t>
            </a:r>
            <a:r>
              <a:rPr lang="en-US" sz="2200" dirty="0">
                <a:ea typeface="Arial" panose="020B0604020202020204" pitchFamily="34" charset="0"/>
                <a:cs typeface="Calibri" panose="020F0502020204030204" pitchFamily="34" charset="0"/>
              </a:rPr>
              <a:t> </a:t>
            </a:r>
            <a:r>
              <a:rPr lang="en-US" sz="2200" dirty="0" err="1">
                <a:ea typeface="Arial" panose="020B0604020202020204" pitchFamily="34" charset="0"/>
                <a:cs typeface="Calibri" panose="020F0502020204030204" pitchFamily="34" charset="0"/>
              </a:rPr>
              <a:t>kuasa</a:t>
            </a:r>
            <a:r>
              <a:rPr lang="en-US" sz="2200" dirty="0">
                <a:ea typeface="Arial" panose="020B0604020202020204" pitchFamily="34" charset="0"/>
                <a:cs typeface="Calibri" panose="020F0502020204030204" pitchFamily="34" charset="0"/>
              </a:rPr>
              <a:t> </a:t>
            </a:r>
            <a:r>
              <a:rPr lang="en-US" sz="2200" dirty="0" err="1">
                <a:ea typeface="Arial" panose="020B0604020202020204" pitchFamily="34" charset="0"/>
                <a:cs typeface="Calibri" panose="020F0502020204030204" pitchFamily="34" charset="0"/>
              </a:rPr>
              <a:t>partisipan</a:t>
            </a:r>
            <a:r>
              <a:rPr lang="en-US" sz="2200" dirty="0">
                <a:ea typeface="Arial" panose="020B0604020202020204" pitchFamily="34" charset="0"/>
                <a:cs typeface="Calibri" panose="020F0502020204030204" pitchFamily="34" charset="0"/>
              </a:rPr>
              <a:t>/</a:t>
            </a:r>
            <a:r>
              <a:rPr lang="en-US" sz="2200" i="1" dirty="0">
                <a:ea typeface="Arial" panose="020B0604020202020204" pitchFamily="34" charset="0"/>
                <a:cs typeface="Calibri" panose="020F0502020204030204" pitchFamily="34" charset="0"/>
              </a:rPr>
              <a:t>Intermediary</a:t>
            </a:r>
          </a:p>
          <a:p>
            <a:pPr marL="0" lvl="0" indent="0" defTabSz="363538">
              <a:buNone/>
            </a:pPr>
            <a:r>
              <a:rPr lang="en-US" sz="2200" i="1" dirty="0">
                <a:ea typeface="Arial" panose="020B0604020202020204" pitchFamily="34" charset="0"/>
                <a:cs typeface="Calibri" panose="020F0502020204030204" pitchFamily="34" charset="0"/>
              </a:rPr>
              <a:t>                 </a:t>
            </a:r>
            <a:r>
              <a:rPr lang="en-US" sz="2200" dirty="0">
                <a:ea typeface="Arial" panose="020B0604020202020204" pitchFamily="34" charset="0"/>
                <a:cs typeface="Calibri" panose="020F0502020204030204" pitchFamily="34" charset="0"/>
              </a:rPr>
              <a:t> (Bank </a:t>
            </a:r>
            <a:r>
              <a:rPr lang="en-US" sz="2200" dirty="0" err="1">
                <a:ea typeface="Arial" panose="020B0604020202020204" pitchFamily="34" charset="0"/>
                <a:cs typeface="Calibri" panose="020F0502020204030204" pitchFamily="34" charset="0"/>
              </a:rPr>
              <a:t>Kustodian</a:t>
            </a:r>
            <a:r>
              <a:rPr lang="en-US" sz="2200" dirty="0">
                <a:ea typeface="Arial" panose="020B0604020202020204" pitchFamily="34" charset="0"/>
                <a:cs typeface="Calibri" panose="020F0502020204030204" pitchFamily="34" charset="0"/>
              </a:rPr>
              <a:t> </a:t>
            </a:r>
            <a:r>
              <a:rPr lang="en-US" sz="2200" dirty="0" err="1">
                <a:ea typeface="Arial" panose="020B0604020202020204" pitchFamily="34" charset="0"/>
                <a:cs typeface="Calibri" panose="020F0502020204030204" pitchFamily="34" charset="0"/>
              </a:rPr>
              <a:t>atau</a:t>
            </a:r>
            <a:r>
              <a:rPr lang="en-US" sz="2200" dirty="0">
                <a:ea typeface="Arial" panose="020B0604020202020204" pitchFamily="34" charset="0"/>
                <a:cs typeface="Calibri" panose="020F0502020204030204" pitchFamily="34" charset="0"/>
              </a:rPr>
              <a:t> Perusahaan </a:t>
            </a:r>
            <a:r>
              <a:rPr lang="en-US" sz="2200" dirty="0" err="1">
                <a:ea typeface="Arial" panose="020B0604020202020204" pitchFamily="34" charset="0"/>
                <a:cs typeface="Calibri" panose="020F0502020204030204" pitchFamily="34" charset="0"/>
              </a:rPr>
              <a:t>Efek</a:t>
            </a:r>
            <a:r>
              <a:rPr lang="en-US" sz="2200" dirty="0">
                <a:ea typeface="Arial" panose="020B0604020202020204" pitchFamily="34" charset="0"/>
                <a:cs typeface="Calibri" panose="020F0502020204030204" pitchFamily="34" charset="0"/>
              </a:rPr>
              <a:t>) dan </a:t>
            </a:r>
            <a:r>
              <a:rPr lang="en-US" sz="2200" dirty="0" err="1">
                <a:ea typeface="Arial" panose="020B0604020202020204" pitchFamily="34" charset="0"/>
                <a:cs typeface="Calibri" panose="020F0502020204030204" pitchFamily="34" charset="0"/>
              </a:rPr>
              <a:t>telah</a:t>
            </a:r>
            <a:r>
              <a:rPr lang="en-US" sz="2200" dirty="0">
                <a:ea typeface="Arial" panose="020B0604020202020204" pitchFamily="34" charset="0"/>
                <a:cs typeface="Calibri" panose="020F0502020204030204" pitchFamily="34" charset="0"/>
              </a:rPr>
              <a:t> </a:t>
            </a:r>
            <a:r>
              <a:rPr lang="en-US" sz="2200" dirty="0" err="1">
                <a:ea typeface="Arial" panose="020B0604020202020204" pitchFamily="34" charset="0"/>
                <a:cs typeface="Calibri" panose="020F0502020204030204" pitchFamily="34" charset="0"/>
              </a:rPr>
              <a:t>memberikan</a:t>
            </a:r>
            <a:r>
              <a:rPr lang="en-US" sz="2200" dirty="0">
                <a:ea typeface="Arial" panose="020B0604020202020204" pitchFamily="34" charset="0"/>
                <a:cs typeface="Calibri" panose="020F0502020204030204" pitchFamily="34" charset="0"/>
              </a:rPr>
              <a:t> </a:t>
            </a:r>
            <a:r>
              <a:rPr lang="en-US" sz="2200" dirty="0" err="1">
                <a:ea typeface="Arial" panose="020B0604020202020204" pitchFamily="34" charset="0"/>
                <a:cs typeface="Calibri" panose="020F0502020204030204" pitchFamily="34" charset="0"/>
              </a:rPr>
              <a:t>pilihan</a:t>
            </a:r>
            <a:r>
              <a:rPr lang="en-US" sz="2200" dirty="0">
                <a:ea typeface="Arial" panose="020B0604020202020204" pitchFamily="34" charset="0"/>
                <a:cs typeface="Calibri" panose="020F0502020204030204" pitchFamily="34" charset="0"/>
              </a:rPr>
              <a:t> </a:t>
            </a:r>
            <a:r>
              <a:rPr lang="en-US" sz="2200" dirty="0" err="1">
                <a:ea typeface="Arial" panose="020B0604020202020204" pitchFamily="34" charset="0"/>
                <a:cs typeface="Calibri" panose="020F0502020204030204" pitchFamily="34" charset="0"/>
              </a:rPr>
              <a:t>suara</a:t>
            </a:r>
            <a:r>
              <a:rPr lang="en-US" sz="2200" dirty="0">
                <a:ea typeface="Arial" panose="020B0604020202020204" pitchFamily="34" charset="0"/>
                <a:cs typeface="Calibri" panose="020F0502020204030204" pitchFamily="34" charset="0"/>
              </a:rPr>
              <a:t> </a:t>
            </a:r>
            <a:r>
              <a:rPr lang="en-US" sz="2200" dirty="0" err="1">
                <a:ea typeface="Arial" panose="020B0604020202020204" pitchFamily="34" charset="0"/>
                <a:cs typeface="Calibri" panose="020F0502020204030204" pitchFamily="34" charset="0"/>
              </a:rPr>
              <a:t>dalam</a:t>
            </a:r>
            <a:r>
              <a:rPr lang="en-US" sz="2200" dirty="0">
                <a:ea typeface="Arial" panose="020B0604020202020204" pitchFamily="34" charset="0"/>
                <a:cs typeface="Calibri" panose="020F0502020204030204" pitchFamily="34" charset="0"/>
              </a:rPr>
              <a:t> </a:t>
            </a:r>
            <a:r>
              <a:rPr lang="en-US" sz="2200" dirty="0" err="1">
                <a:ea typeface="Arial" panose="020B0604020202020204" pitchFamily="34" charset="0"/>
                <a:cs typeface="Calibri" panose="020F0502020204030204" pitchFamily="34" charset="0"/>
              </a:rPr>
              <a:t>aplikasi</a:t>
            </a:r>
            <a:r>
              <a:rPr lang="en-US" sz="2200" dirty="0">
                <a:ea typeface="Arial" panose="020B0604020202020204" pitchFamily="34" charset="0"/>
                <a:cs typeface="Calibri" panose="020F0502020204030204" pitchFamily="34" charset="0"/>
              </a:rPr>
              <a:t> </a:t>
            </a:r>
            <a:r>
              <a:rPr lang="en-US" sz="2200" b="1" dirty="0" err="1">
                <a:ea typeface="Arial" panose="020B0604020202020204" pitchFamily="34" charset="0"/>
                <a:cs typeface="Calibri" panose="020F0502020204030204" pitchFamily="34" charset="0"/>
              </a:rPr>
              <a:t>eASY.KSEI</a:t>
            </a:r>
            <a:r>
              <a:rPr lang="en-US" sz="2200" b="1" dirty="0">
                <a:ea typeface="Arial" panose="020B0604020202020204" pitchFamily="34" charset="0"/>
                <a:cs typeface="Calibri" panose="020F0502020204030204" pitchFamily="34" charset="0"/>
              </a:rPr>
              <a:t>,</a:t>
            </a:r>
          </a:p>
          <a:p>
            <a:pPr marL="0" lvl="0" indent="0" defTabSz="363538">
              <a:buNone/>
            </a:pPr>
            <a:r>
              <a:rPr lang="en-US" sz="2200" b="1" dirty="0">
                <a:ea typeface="Arial" panose="020B0604020202020204" pitchFamily="34" charset="0"/>
                <a:cs typeface="Calibri" panose="020F0502020204030204" pitchFamily="34" charset="0"/>
              </a:rPr>
              <a:t>    	</a:t>
            </a:r>
            <a:r>
              <a:rPr lang="en-US" sz="2200" dirty="0">
                <a:ea typeface="Arial" panose="020B0604020202020204" pitchFamily="34" charset="0"/>
                <a:cs typeface="Calibri" panose="020F0502020204030204" pitchFamily="34" charset="0"/>
              </a:rPr>
              <a:t>         </a:t>
            </a:r>
            <a:r>
              <a:rPr lang="en-US" sz="2200" dirty="0" err="1">
                <a:ea typeface="Arial" panose="020B0604020202020204" pitchFamily="34" charset="0"/>
                <a:cs typeface="Calibri" panose="020F0502020204030204" pitchFamily="34" charset="0"/>
              </a:rPr>
              <a:t>hingga</a:t>
            </a:r>
            <a:r>
              <a:rPr lang="en-US" sz="2200" dirty="0">
                <a:ea typeface="Arial" panose="020B0604020202020204" pitchFamily="34" charset="0"/>
                <a:cs typeface="Calibri" panose="020F0502020204030204" pitchFamily="34" charset="0"/>
              </a:rPr>
              <a:t> </a:t>
            </a:r>
            <a:r>
              <a:rPr lang="en-US" sz="2200" dirty="0" err="1">
                <a:ea typeface="Arial" panose="020B0604020202020204" pitchFamily="34" charset="0"/>
                <a:cs typeface="Calibri" panose="020F0502020204030204" pitchFamily="34" charset="0"/>
              </a:rPr>
              <a:t>batas</a:t>
            </a:r>
            <a:r>
              <a:rPr lang="en-US" sz="2200" dirty="0">
                <a:ea typeface="Arial" panose="020B0604020202020204" pitchFamily="34" charset="0"/>
                <a:cs typeface="Calibri" panose="020F0502020204030204" pitchFamily="34" charset="0"/>
              </a:rPr>
              <a:t> </a:t>
            </a:r>
            <a:r>
              <a:rPr lang="en-US" sz="2200" dirty="0" err="1">
                <a:ea typeface="Arial" panose="020B0604020202020204" pitchFamily="34" charset="0"/>
                <a:cs typeface="Calibri" panose="020F0502020204030204" pitchFamily="34" charset="0"/>
              </a:rPr>
              <a:t>waktu</a:t>
            </a:r>
            <a:r>
              <a:rPr lang="en-US" sz="2200" dirty="0">
                <a:ea typeface="Arial" panose="020B0604020202020204" pitchFamily="34" charset="0"/>
                <a:cs typeface="Calibri" panose="020F0502020204030204" pitchFamily="34" charset="0"/>
              </a:rPr>
              <a:t> pada </a:t>
            </a:r>
            <a:r>
              <a:rPr lang="en-US" sz="2200" dirty="0" err="1">
                <a:ea typeface="Arial" panose="020B0604020202020204" pitchFamily="34" charset="0"/>
                <a:cs typeface="Calibri" panose="020F0502020204030204" pitchFamily="34" charset="0"/>
              </a:rPr>
              <a:t>butir</a:t>
            </a:r>
            <a:r>
              <a:rPr lang="en-US" sz="2200" dirty="0">
                <a:ea typeface="Arial" panose="020B0604020202020204" pitchFamily="34" charset="0"/>
                <a:cs typeface="Calibri" panose="020F0502020204030204" pitchFamily="34" charset="0"/>
              </a:rPr>
              <a:t> b ,</a:t>
            </a:r>
            <a:r>
              <a:rPr lang="en-US" sz="2200" dirty="0" err="1">
                <a:ea typeface="Arial" panose="020B0604020202020204" pitchFamily="34" charset="0"/>
                <a:cs typeface="Calibri" panose="020F0502020204030204" pitchFamily="34" charset="0"/>
              </a:rPr>
              <a:t>maka</a:t>
            </a:r>
            <a:r>
              <a:rPr lang="en-US" sz="2200" dirty="0">
                <a:ea typeface="Arial" panose="020B0604020202020204" pitchFamily="34" charset="0"/>
                <a:cs typeface="Calibri" panose="020F0502020204030204" pitchFamily="34" charset="0"/>
              </a:rPr>
              <a:t> </a:t>
            </a:r>
            <a:r>
              <a:rPr lang="en-US" sz="2200" dirty="0" err="1">
                <a:ea typeface="Arial" panose="020B0604020202020204" pitchFamily="34" charset="0"/>
                <a:cs typeface="Calibri" panose="020F0502020204030204" pitchFamily="34" charset="0"/>
              </a:rPr>
              <a:t>perwakilan</a:t>
            </a:r>
            <a:r>
              <a:rPr lang="en-US" sz="2200" dirty="0">
                <a:ea typeface="Arial" panose="020B0604020202020204" pitchFamily="34" charset="0"/>
                <a:cs typeface="Calibri" panose="020F0502020204030204" pitchFamily="34" charset="0"/>
              </a:rPr>
              <a:t> </a:t>
            </a:r>
            <a:r>
              <a:rPr lang="en-US" sz="2200" dirty="0" err="1">
                <a:ea typeface="Arial" panose="020B0604020202020204" pitchFamily="34" charset="0"/>
                <a:cs typeface="Calibri" panose="020F0502020204030204" pitchFamily="34" charset="0"/>
              </a:rPr>
              <a:t>penerima</a:t>
            </a:r>
            <a:r>
              <a:rPr lang="en-US" sz="2200" dirty="0">
                <a:ea typeface="Arial" panose="020B0604020202020204" pitchFamily="34" charset="0"/>
                <a:cs typeface="Calibri" panose="020F0502020204030204" pitchFamily="34" charset="0"/>
              </a:rPr>
              <a:t> </a:t>
            </a:r>
            <a:r>
              <a:rPr lang="en-US" sz="2200" dirty="0" err="1">
                <a:ea typeface="Arial" panose="020B0604020202020204" pitchFamily="34" charset="0"/>
                <a:cs typeface="Calibri" panose="020F0502020204030204" pitchFamily="34" charset="0"/>
              </a:rPr>
              <a:t>kuasa</a:t>
            </a:r>
            <a:r>
              <a:rPr lang="en-US" sz="2200" dirty="0">
                <a:ea typeface="Arial" panose="020B0604020202020204" pitchFamily="34" charset="0"/>
                <a:cs typeface="Calibri" panose="020F0502020204030204" pitchFamily="34" charset="0"/>
              </a:rPr>
              <a:t> yang </a:t>
            </a:r>
            <a:r>
              <a:rPr lang="en-US" sz="2200" dirty="0" err="1">
                <a:ea typeface="Arial" panose="020B0604020202020204" pitchFamily="34" charset="0"/>
                <a:cs typeface="Calibri" panose="020F0502020204030204" pitchFamily="34" charset="0"/>
              </a:rPr>
              <a:t>telah</a:t>
            </a:r>
            <a:r>
              <a:rPr lang="en-US" sz="2200" dirty="0">
                <a:ea typeface="Arial" panose="020B0604020202020204" pitchFamily="34" charset="0"/>
                <a:cs typeface="Calibri" panose="020F0502020204030204" pitchFamily="34" charset="0"/>
              </a:rPr>
              <a:t> </a:t>
            </a:r>
            <a:r>
              <a:rPr lang="en-US" sz="2200" dirty="0" err="1">
                <a:ea typeface="Arial" panose="020B0604020202020204" pitchFamily="34" charset="0"/>
                <a:cs typeface="Calibri" panose="020F0502020204030204" pitchFamily="34" charset="0"/>
              </a:rPr>
              <a:t>terdaftar</a:t>
            </a:r>
            <a:r>
              <a:rPr lang="en-US" sz="2200" dirty="0">
                <a:ea typeface="Arial" panose="020B0604020202020204" pitchFamily="34" charset="0"/>
                <a:cs typeface="Calibri" panose="020F0502020204030204" pitchFamily="34" charset="0"/>
              </a:rPr>
              <a:t> </a:t>
            </a:r>
            <a:r>
              <a:rPr lang="en-US" sz="2200" dirty="0" err="1">
                <a:ea typeface="Arial" panose="020B0604020202020204" pitchFamily="34" charset="0"/>
                <a:cs typeface="Calibri" panose="020F0502020204030204" pitchFamily="34" charset="0"/>
              </a:rPr>
              <a:t>dalam</a:t>
            </a:r>
            <a:r>
              <a:rPr lang="en-US" sz="2200" dirty="0">
                <a:ea typeface="Arial" panose="020B0604020202020204" pitchFamily="34" charset="0"/>
                <a:cs typeface="Calibri" panose="020F0502020204030204" pitchFamily="34" charset="0"/>
              </a:rPr>
              <a:t> </a:t>
            </a:r>
            <a:r>
              <a:rPr lang="en-US" sz="2200" dirty="0" err="1">
                <a:ea typeface="Arial" panose="020B0604020202020204" pitchFamily="34" charset="0"/>
                <a:cs typeface="Calibri" panose="020F0502020204030204" pitchFamily="34" charset="0"/>
              </a:rPr>
              <a:t>aplikasi</a:t>
            </a:r>
            <a:endParaRPr lang="en-US" sz="2200" dirty="0">
              <a:ea typeface="Arial" panose="020B0604020202020204" pitchFamily="34" charset="0"/>
              <a:cs typeface="Calibri" panose="020F0502020204030204" pitchFamily="34" charset="0"/>
            </a:endParaRPr>
          </a:p>
          <a:p>
            <a:pPr marL="0" lvl="0" indent="0" defTabSz="363538">
              <a:buNone/>
            </a:pPr>
            <a:r>
              <a:rPr lang="en-US" sz="2200" dirty="0">
                <a:ea typeface="Arial" panose="020B0604020202020204" pitchFamily="34" charset="0"/>
                <a:cs typeface="Calibri" panose="020F0502020204030204" pitchFamily="34" charset="0"/>
              </a:rPr>
              <a:t>                  </a:t>
            </a:r>
            <a:r>
              <a:rPr lang="en-US" sz="2200" b="1" dirty="0" err="1">
                <a:ea typeface="Arial" panose="020B0604020202020204" pitchFamily="34" charset="0"/>
                <a:cs typeface="Calibri" panose="020F0502020204030204" pitchFamily="34" charset="0"/>
              </a:rPr>
              <a:t>eASY.KSEI</a:t>
            </a:r>
            <a:r>
              <a:rPr lang="en-US" sz="2200" dirty="0">
                <a:ea typeface="Arial" panose="020B0604020202020204" pitchFamily="34" charset="0"/>
                <a:cs typeface="Calibri" panose="020F0502020204030204" pitchFamily="34" charset="0"/>
              </a:rPr>
              <a:t> </a:t>
            </a:r>
            <a:r>
              <a:rPr lang="en-US" sz="2200" dirty="0" err="1">
                <a:ea typeface="Arial" panose="020B0604020202020204" pitchFamily="34" charset="0"/>
                <a:cs typeface="Calibri" panose="020F0502020204030204" pitchFamily="34" charset="0"/>
              </a:rPr>
              <a:t>wajib</a:t>
            </a:r>
            <a:r>
              <a:rPr lang="en-US" sz="2200" dirty="0">
                <a:ea typeface="Arial" panose="020B0604020202020204" pitchFamily="34" charset="0"/>
                <a:cs typeface="Calibri" panose="020F0502020204030204" pitchFamily="34" charset="0"/>
              </a:rPr>
              <a:t> </a:t>
            </a:r>
            <a:r>
              <a:rPr lang="en-US" sz="2200" dirty="0" err="1">
                <a:ea typeface="Arial" panose="020B0604020202020204" pitchFamily="34" charset="0"/>
                <a:cs typeface="Calibri" panose="020F0502020204030204" pitchFamily="34" charset="0"/>
              </a:rPr>
              <a:t>melakukan</a:t>
            </a:r>
            <a:r>
              <a:rPr lang="en-US" sz="2200" dirty="0">
                <a:ea typeface="Arial" panose="020B0604020202020204" pitchFamily="34" charset="0"/>
                <a:cs typeface="Calibri" panose="020F0502020204030204" pitchFamily="34" charset="0"/>
              </a:rPr>
              <a:t> </a:t>
            </a:r>
            <a:r>
              <a:rPr lang="en-US" sz="2200" dirty="0" err="1">
                <a:ea typeface="Arial" panose="020B0604020202020204" pitchFamily="34" charset="0"/>
                <a:cs typeface="Calibri" panose="020F0502020204030204" pitchFamily="34" charset="0"/>
              </a:rPr>
              <a:t>registrasi</a:t>
            </a:r>
            <a:r>
              <a:rPr lang="en-US" sz="2200" dirty="0">
                <a:ea typeface="Arial" panose="020B0604020202020204" pitchFamily="34" charset="0"/>
                <a:cs typeface="Calibri" panose="020F0502020204030204" pitchFamily="34" charset="0"/>
              </a:rPr>
              <a:t> </a:t>
            </a:r>
            <a:r>
              <a:rPr lang="en-US" sz="2200" dirty="0" err="1">
                <a:ea typeface="Arial" panose="020B0604020202020204" pitchFamily="34" charset="0"/>
                <a:cs typeface="Calibri" panose="020F0502020204030204" pitchFamily="34" charset="0"/>
              </a:rPr>
              <a:t>kehadiran</a:t>
            </a:r>
            <a:r>
              <a:rPr lang="en-US" sz="2200" dirty="0">
                <a:ea typeface="Arial" panose="020B0604020202020204" pitchFamily="34" charset="0"/>
                <a:cs typeface="Calibri" panose="020F0502020204030204" pitchFamily="34" charset="0"/>
              </a:rPr>
              <a:t> </a:t>
            </a:r>
            <a:r>
              <a:rPr lang="en-US" sz="2200" dirty="0" err="1">
                <a:ea typeface="Arial" panose="020B0604020202020204" pitchFamily="34" charset="0"/>
                <a:cs typeface="Calibri" panose="020F0502020204030204" pitchFamily="34" charset="0"/>
              </a:rPr>
              <a:t>dalam</a:t>
            </a:r>
            <a:r>
              <a:rPr lang="en-US" sz="2200" dirty="0">
                <a:ea typeface="Arial" panose="020B0604020202020204" pitchFamily="34" charset="0"/>
                <a:cs typeface="Calibri" panose="020F0502020204030204" pitchFamily="34" charset="0"/>
              </a:rPr>
              <a:t> </a:t>
            </a:r>
            <a:r>
              <a:rPr lang="en-US" sz="2200" dirty="0" err="1">
                <a:ea typeface="Arial" panose="020B0604020202020204" pitchFamily="34" charset="0"/>
                <a:cs typeface="Calibri" panose="020F0502020204030204" pitchFamily="34" charset="0"/>
              </a:rPr>
              <a:t>aplikasi</a:t>
            </a:r>
            <a:r>
              <a:rPr lang="en-US" sz="2200" dirty="0">
                <a:ea typeface="Arial" panose="020B0604020202020204" pitchFamily="34" charset="0"/>
                <a:cs typeface="Calibri" panose="020F0502020204030204" pitchFamily="34" charset="0"/>
              </a:rPr>
              <a:t> </a:t>
            </a:r>
            <a:r>
              <a:rPr lang="en-US" sz="2200" b="1" dirty="0" err="1">
                <a:ea typeface="Arial" panose="020B0604020202020204" pitchFamily="34" charset="0"/>
                <a:cs typeface="Calibri" panose="020F0502020204030204" pitchFamily="34" charset="0"/>
              </a:rPr>
              <a:t>eASY.KSEI</a:t>
            </a:r>
            <a:r>
              <a:rPr lang="en-US" sz="2200" dirty="0">
                <a:ea typeface="Arial" panose="020B0604020202020204" pitchFamily="34" charset="0"/>
                <a:cs typeface="Calibri" panose="020F0502020204030204" pitchFamily="34" charset="0"/>
              </a:rPr>
              <a:t> pada </a:t>
            </a:r>
            <a:r>
              <a:rPr lang="en-US" sz="2200" dirty="0" err="1">
                <a:ea typeface="Arial" panose="020B0604020202020204" pitchFamily="34" charset="0"/>
                <a:cs typeface="Calibri" panose="020F0502020204030204" pitchFamily="34" charset="0"/>
              </a:rPr>
              <a:t>tanggal</a:t>
            </a:r>
            <a:r>
              <a:rPr lang="en-US" sz="2200" dirty="0">
                <a:ea typeface="Arial" panose="020B0604020202020204" pitchFamily="34" charset="0"/>
                <a:cs typeface="Calibri" panose="020F0502020204030204" pitchFamily="34" charset="0"/>
              </a:rPr>
              <a:t> </a:t>
            </a:r>
            <a:r>
              <a:rPr lang="en-US" sz="2200" dirty="0" err="1">
                <a:ea typeface="Arial" panose="020B0604020202020204" pitchFamily="34" charset="0"/>
                <a:cs typeface="Calibri" panose="020F0502020204030204" pitchFamily="34" charset="0"/>
              </a:rPr>
              <a:t>pelaksanaan</a:t>
            </a:r>
            <a:endParaRPr lang="en-US" sz="2200" dirty="0">
              <a:ea typeface="Arial" panose="020B0604020202020204" pitchFamily="34" charset="0"/>
              <a:cs typeface="Calibri" panose="020F0502020204030204" pitchFamily="34" charset="0"/>
            </a:endParaRPr>
          </a:p>
          <a:p>
            <a:pPr marL="0" lvl="0" indent="0" defTabSz="363538">
              <a:buNone/>
            </a:pPr>
            <a:r>
              <a:rPr lang="en-US" sz="2200" dirty="0">
                <a:ea typeface="Arial" panose="020B0604020202020204" pitchFamily="34" charset="0"/>
                <a:cs typeface="Calibri" panose="020F0502020204030204" pitchFamily="34" charset="0"/>
              </a:rPr>
              <a:t>                  </a:t>
            </a:r>
            <a:r>
              <a:rPr lang="en-US" sz="2200" dirty="0" err="1">
                <a:ea typeface="Arial" panose="020B0604020202020204" pitchFamily="34" charset="0"/>
                <a:cs typeface="Calibri" panose="020F0502020204030204" pitchFamily="34" charset="0"/>
              </a:rPr>
              <a:t>Rapat</a:t>
            </a:r>
            <a:r>
              <a:rPr lang="en-US" sz="2200" dirty="0">
                <a:ea typeface="Arial" panose="020B0604020202020204" pitchFamily="34" charset="0"/>
                <a:cs typeface="Calibri" panose="020F0502020204030204" pitchFamily="34" charset="0"/>
              </a:rPr>
              <a:t> </a:t>
            </a:r>
            <a:r>
              <a:rPr lang="en-US" sz="2200" dirty="0" err="1">
                <a:ea typeface="Arial" panose="020B0604020202020204" pitchFamily="34" charset="0"/>
                <a:cs typeface="Calibri" panose="020F0502020204030204" pitchFamily="34" charset="0"/>
              </a:rPr>
              <a:t>sampai</a:t>
            </a:r>
            <a:r>
              <a:rPr lang="en-US" sz="2200" dirty="0">
                <a:ea typeface="Arial" panose="020B0604020202020204" pitchFamily="34" charset="0"/>
                <a:cs typeface="Calibri" panose="020F0502020204030204" pitchFamily="34" charset="0"/>
              </a:rPr>
              <a:t> </a:t>
            </a:r>
            <a:r>
              <a:rPr lang="en-US" sz="2200" dirty="0" err="1">
                <a:ea typeface="Arial" panose="020B0604020202020204" pitchFamily="34" charset="0"/>
                <a:cs typeface="Calibri" panose="020F0502020204030204" pitchFamily="34" charset="0"/>
              </a:rPr>
              <a:t>dengan</a:t>
            </a:r>
            <a:r>
              <a:rPr lang="en-US" sz="2200" dirty="0">
                <a:ea typeface="Arial" panose="020B0604020202020204" pitchFamily="34" charset="0"/>
                <a:cs typeface="Calibri" panose="020F0502020204030204" pitchFamily="34" charset="0"/>
              </a:rPr>
              <a:t> masa </a:t>
            </a:r>
            <a:r>
              <a:rPr lang="en-US" sz="2200" dirty="0" err="1">
                <a:ea typeface="Arial" panose="020B0604020202020204" pitchFamily="34" charset="0"/>
                <a:cs typeface="Calibri" panose="020F0502020204030204" pitchFamily="34" charset="0"/>
              </a:rPr>
              <a:t>registrasi</a:t>
            </a:r>
            <a:r>
              <a:rPr lang="en-US" sz="2200" dirty="0">
                <a:ea typeface="Arial" panose="020B0604020202020204" pitchFamily="34" charset="0"/>
                <a:cs typeface="Calibri" panose="020F0502020204030204" pitchFamily="34" charset="0"/>
              </a:rPr>
              <a:t> </a:t>
            </a:r>
            <a:r>
              <a:rPr lang="en-US" sz="2200" dirty="0" err="1">
                <a:ea typeface="Arial" panose="020B0604020202020204" pitchFamily="34" charset="0"/>
                <a:cs typeface="Calibri" panose="020F0502020204030204" pitchFamily="34" charset="0"/>
              </a:rPr>
              <a:t>Rapat</a:t>
            </a:r>
            <a:r>
              <a:rPr lang="en-US" sz="2200" dirty="0">
                <a:ea typeface="Arial" panose="020B0604020202020204" pitchFamily="34" charset="0"/>
                <a:cs typeface="Calibri" panose="020F0502020204030204" pitchFamily="34" charset="0"/>
              </a:rPr>
              <a:t> </a:t>
            </a:r>
            <a:r>
              <a:rPr lang="en-US" sz="2200" dirty="0" err="1">
                <a:ea typeface="Arial" panose="020B0604020202020204" pitchFamily="34" charset="0"/>
                <a:cs typeface="Calibri" panose="020F0502020204030204" pitchFamily="34" charset="0"/>
              </a:rPr>
              <a:t>secara</a:t>
            </a:r>
            <a:r>
              <a:rPr lang="en-US" sz="2200" dirty="0">
                <a:ea typeface="Arial" panose="020B0604020202020204" pitchFamily="34" charset="0"/>
                <a:cs typeface="Calibri" panose="020F0502020204030204" pitchFamily="34" charset="0"/>
              </a:rPr>
              <a:t> </a:t>
            </a:r>
            <a:r>
              <a:rPr lang="en-US" sz="2200" dirty="0" err="1">
                <a:ea typeface="Arial" panose="020B0604020202020204" pitchFamily="34" charset="0"/>
                <a:cs typeface="Calibri" panose="020F0502020204030204" pitchFamily="34" charset="0"/>
              </a:rPr>
              <a:t>elektronik</a:t>
            </a:r>
            <a:r>
              <a:rPr lang="en-US" sz="2200" dirty="0">
                <a:ea typeface="Arial" panose="020B0604020202020204" pitchFamily="34" charset="0"/>
                <a:cs typeface="Calibri" panose="020F0502020204030204" pitchFamily="34" charset="0"/>
              </a:rPr>
              <a:t> </a:t>
            </a:r>
            <a:r>
              <a:rPr lang="en-US" sz="2200" dirty="0" err="1">
                <a:ea typeface="Arial" panose="020B0604020202020204" pitchFamily="34" charset="0"/>
                <a:cs typeface="Calibri" panose="020F0502020204030204" pitchFamily="34" charset="0"/>
              </a:rPr>
              <a:t>ditutup</a:t>
            </a:r>
            <a:r>
              <a:rPr lang="en-US" sz="2200" dirty="0">
                <a:ea typeface="Arial" panose="020B0604020202020204" pitchFamily="34" charset="0"/>
                <a:cs typeface="Calibri" panose="020F0502020204030204" pitchFamily="34" charset="0"/>
              </a:rPr>
              <a:t> oleh Perseroan </a:t>
            </a:r>
            <a:r>
              <a:rPr lang="en-US" sz="2200" dirty="0" err="1">
                <a:ea typeface="Arial" panose="020B0604020202020204" pitchFamily="34" charset="0"/>
                <a:cs typeface="Calibri" panose="020F0502020204030204" pitchFamily="34" charset="0"/>
              </a:rPr>
              <a:t>yaitu</a:t>
            </a:r>
            <a:r>
              <a:rPr lang="en-US" sz="2200" dirty="0">
                <a:ea typeface="Arial" panose="020B0604020202020204" pitchFamily="34" charset="0"/>
                <a:cs typeface="Calibri" panose="020F0502020204030204" pitchFamily="34" charset="0"/>
              </a:rPr>
              <a:t> </a:t>
            </a:r>
            <a:r>
              <a:rPr lang="en-US" sz="2200" dirty="0" err="1">
                <a:ea typeface="Arial" panose="020B0604020202020204" pitchFamily="34" charset="0"/>
                <a:cs typeface="Calibri" panose="020F0502020204030204" pitchFamily="34" charset="0"/>
              </a:rPr>
              <a:t>Pukul</a:t>
            </a:r>
            <a:r>
              <a:rPr lang="en-US" sz="2200" dirty="0">
                <a:ea typeface="Arial" panose="020B0604020202020204" pitchFamily="34" charset="0"/>
                <a:cs typeface="Calibri" panose="020F0502020204030204" pitchFamily="34" charset="0"/>
              </a:rPr>
              <a:t> 13.30</a:t>
            </a:r>
          </a:p>
          <a:p>
            <a:pPr marL="0" lvl="0" indent="0" defTabSz="363538">
              <a:buNone/>
            </a:pPr>
            <a:r>
              <a:rPr lang="en-US" sz="2200" dirty="0">
                <a:ea typeface="Arial" panose="020B0604020202020204" pitchFamily="34" charset="0"/>
                <a:cs typeface="Calibri" panose="020F0502020204030204" pitchFamily="34" charset="0"/>
              </a:rPr>
              <a:t>	    5. </a:t>
            </a:r>
            <a:r>
              <a:rPr lang="en-US" sz="2200" dirty="0" err="1">
                <a:effectLst/>
                <a:ea typeface="Arial" panose="020B0604020202020204" pitchFamily="34" charset="0"/>
                <a:cs typeface="Calibri" panose="020F0502020204030204" pitchFamily="34" charset="0"/>
              </a:rPr>
              <a:t>Pemegang</a:t>
            </a:r>
            <a:r>
              <a:rPr lang="en-US" sz="2200" dirty="0">
                <a:effectLst/>
                <a:ea typeface="Arial" panose="020B0604020202020204" pitchFamily="34" charset="0"/>
                <a:cs typeface="Calibri" panose="020F0502020204030204" pitchFamily="34" charset="0"/>
              </a:rPr>
              <a:t> </a:t>
            </a:r>
            <a:r>
              <a:rPr lang="en-US" sz="2200" dirty="0" err="1">
                <a:effectLst/>
                <a:ea typeface="Arial" panose="020B0604020202020204" pitchFamily="34" charset="0"/>
                <a:cs typeface="Calibri" panose="020F0502020204030204" pitchFamily="34" charset="0"/>
              </a:rPr>
              <a:t>saham</a:t>
            </a:r>
            <a:r>
              <a:rPr lang="en-US" sz="2200" dirty="0">
                <a:effectLst/>
                <a:ea typeface="Arial" panose="020B0604020202020204" pitchFamily="34" charset="0"/>
                <a:cs typeface="Calibri" panose="020F0502020204030204" pitchFamily="34" charset="0"/>
              </a:rPr>
              <a:t> yang </a:t>
            </a:r>
            <a:r>
              <a:rPr lang="en-US" sz="2200" dirty="0" err="1">
                <a:effectLst/>
                <a:ea typeface="Arial" panose="020B0604020202020204" pitchFamily="34" charset="0"/>
                <a:cs typeface="Calibri" panose="020F0502020204030204" pitchFamily="34" charset="0"/>
              </a:rPr>
              <a:t>telah</a:t>
            </a:r>
            <a:r>
              <a:rPr lang="en-US" sz="2200" dirty="0">
                <a:effectLst/>
                <a:ea typeface="Arial" panose="020B0604020202020204" pitchFamily="34" charset="0"/>
                <a:cs typeface="Calibri" panose="020F0502020204030204" pitchFamily="34" charset="0"/>
              </a:rPr>
              <a:t> </a:t>
            </a:r>
            <a:r>
              <a:rPr lang="en-US" sz="2200" dirty="0" err="1">
                <a:effectLst/>
                <a:ea typeface="Arial" panose="020B0604020202020204" pitchFamily="34" charset="0"/>
                <a:cs typeface="Calibri" panose="020F0502020204030204" pitchFamily="34" charset="0"/>
              </a:rPr>
              <a:t>memberikan</a:t>
            </a:r>
            <a:r>
              <a:rPr lang="en-US" sz="2200" dirty="0">
                <a:effectLst/>
                <a:ea typeface="Arial" panose="020B0604020202020204" pitchFamily="34" charset="0"/>
                <a:cs typeface="Calibri" panose="020F0502020204030204" pitchFamily="34" charset="0"/>
              </a:rPr>
              <a:t> </a:t>
            </a:r>
            <a:r>
              <a:rPr lang="en-US" sz="2200" dirty="0" err="1">
                <a:effectLst/>
                <a:ea typeface="Arial" panose="020B0604020202020204" pitchFamily="34" charset="0"/>
                <a:cs typeface="Calibri" panose="020F0502020204030204" pitchFamily="34" charset="0"/>
              </a:rPr>
              <a:t>deklarasi</a:t>
            </a:r>
            <a:r>
              <a:rPr lang="en-US" sz="2200" dirty="0">
                <a:effectLst/>
                <a:ea typeface="Arial" panose="020B0604020202020204" pitchFamily="34" charset="0"/>
                <a:cs typeface="Calibri" panose="020F0502020204030204" pitchFamily="34" charset="0"/>
              </a:rPr>
              <a:t> </a:t>
            </a:r>
            <a:r>
              <a:rPr lang="en-US" sz="2200" dirty="0" err="1">
                <a:effectLst/>
                <a:ea typeface="Arial" panose="020B0604020202020204" pitchFamily="34" charset="0"/>
                <a:cs typeface="Calibri" panose="020F0502020204030204" pitchFamily="34" charset="0"/>
              </a:rPr>
              <a:t>kehadiran</a:t>
            </a:r>
            <a:r>
              <a:rPr lang="en-US" sz="2200" dirty="0">
                <a:effectLst/>
                <a:ea typeface="Arial" panose="020B0604020202020204" pitchFamily="34" charset="0"/>
                <a:cs typeface="Calibri" panose="020F0502020204030204" pitchFamily="34" charset="0"/>
              </a:rPr>
              <a:t> </a:t>
            </a:r>
            <a:r>
              <a:rPr lang="en-US" sz="2200" dirty="0" err="1">
                <a:effectLst/>
                <a:ea typeface="Arial" panose="020B0604020202020204" pitchFamily="34" charset="0"/>
                <a:cs typeface="Calibri" panose="020F0502020204030204" pitchFamily="34" charset="0"/>
              </a:rPr>
              <a:t>atau</a:t>
            </a:r>
            <a:r>
              <a:rPr lang="en-US" sz="2200" dirty="0">
                <a:effectLst/>
                <a:ea typeface="Arial" panose="020B0604020202020204" pitchFamily="34" charset="0"/>
                <a:cs typeface="Calibri" panose="020F0502020204030204" pitchFamily="34" charset="0"/>
              </a:rPr>
              <a:t> </a:t>
            </a:r>
            <a:r>
              <a:rPr lang="en-US" sz="2200" dirty="0" err="1">
                <a:effectLst/>
                <a:ea typeface="Arial" panose="020B0604020202020204" pitchFamily="34" charset="0"/>
                <a:cs typeface="Calibri" panose="020F0502020204030204" pitchFamily="34" charset="0"/>
              </a:rPr>
              <a:t>memberikan</a:t>
            </a:r>
            <a:r>
              <a:rPr lang="en-US" sz="2200" dirty="0">
                <a:effectLst/>
                <a:ea typeface="Arial" panose="020B0604020202020204" pitchFamily="34" charset="0"/>
                <a:cs typeface="Calibri" panose="020F0502020204030204" pitchFamily="34" charset="0"/>
              </a:rPr>
              <a:t> </a:t>
            </a:r>
            <a:r>
              <a:rPr lang="en-US" sz="2200" dirty="0" err="1">
                <a:effectLst/>
                <a:ea typeface="Arial" panose="020B0604020202020204" pitchFamily="34" charset="0"/>
                <a:cs typeface="Calibri" panose="020F0502020204030204" pitchFamily="34" charset="0"/>
              </a:rPr>
              <a:t>kuasa</a:t>
            </a:r>
            <a:r>
              <a:rPr lang="en-US" sz="2200" dirty="0">
                <a:effectLst/>
                <a:ea typeface="Arial" panose="020B0604020202020204" pitchFamily="34" charset="0"/>
                <a:cs typeface="Calibri" panose="020F0502020204030204" pitchFamily="34" charset="0"/>
              </a:rPr>
              <a:t> </a:t>
            </a:r>
            <a:r>
              <a:rPr lang="en-US" sz="2200" dirty="0" err="1">
                <a:effectLst/>
                <a:ea typeface="Arial" panose="020B0604020202020204" pitchFamily="34" charset="0"/>
                <a:cs typeface="Calibri" panose="020F0502020204030204" pitchFamily="34" charset="0"/>
              </a:rPr>
              <a:t>kepada</a:t>
            </a:r>
            <a:endParaRPr lang="en-US" sz="2200" dirty="0">
              <a:effectLst/>
              <a:ea typeface="Arial" panose="020B0604020202020204" pitchFamily="34" charset="0"/>
              <a:cs typeface="Calibri" panose="020F0502020204030204" pitchFamily="34" charset="0"/>
            </a:endParaRPr>
          </a:p>
          <a:p>
            <a:pPr marL="0" lvl="0" indent="0" defTabSz="363538">
              <a:buNone/>
            </a:pPr>
            <a:r>
              <a:rPr lang="en-US" sz="2200" dirty="0">
                <a:ea typeface="Arial" panose="020B0604020202020204" pitchFamily="34" charset="0"/>
                <a:cs typeface="Calibri" panose="020F0502020204030204" pitchFamily="34" charset="0"/>
              </a:rPr>
              <a:t>                  </a:t>
            </a:r>
            <a:r>
              <a:rPr lang="en-US" sz="2200" dirty="0" err="1">
                <a:effectLst/>
                <a:ea typeface="Arial" panose="020B0604020202020204" pitchFamily="34" charset="0"/>
                <a:cs typeface="Calibri" panose="020F0502020204030204" pitchFamily="34" charset="0"/>
              </a:rPr>
              <a:t>penerima</a:t>
            </a:r>
            <a:r>
              <a:rPr lang="en-US" sz="2200" dirty="0">
                <a:effectLst/>
                <a:ea typeface="Arial" panose="020B0604020202020204" pitchFamily="34" charset="0"/>
                <a:cs typeface="Calibri" panose="020F0502020204030204" pitchFamily="34" charset="0"/>
              </a:rPr>
              <a:t> </a:t>
            </a:r>
            <a:r>
              <a:rPr lang="en-US" sz="2200" dirty="0" err="1">
                <a:effectLst/>
                <a:ea typeface="Arial" panose="020B0604020202020204" pitchFamily="34" charset="0"/>
                <a:cs typeface="Calibri" panose="020F0502020204030204" pitchFamily="34" charset="0"/>
              </a:rPr>
              <a:t>kuasa</a:t>
            </a:r>
            <a:r>
              <a:rPr lang="en-US" sz="2200" dirty="0">
                <a:effectLst/>
                <a:ea typeface="Arial" panose="020B0604020202020204" pitchFamily="34" charset="0"/>
                <a:cs typeface="Calibri" panose="020F0502020204030204" pitchFamily="34" charset="0"/>
              </a:rPr>
              <a:t> yang </a:t>
            </a:r>
            <a:r>
              <a:rPr lang="en-US" sz="2200" dirty="0" err="1">
                <a:effectLst/>
                <a:ea typeface="Arial" panose="020B0604020202020204" pitchFamily="34" charset="0"/>
                <a:cs typeface="Calibri" panose="020F0502020204030204" pitchFamily="34" charset="0"/>
              </a:rPr>
              <a:t>disediakan</a:t>
            </a:r>
            <a:r>
              <a:rPr lang="en-US" sz="2200" dirty="0">
                <a:effectLst/>
                <a:ea typeface="Arial" panose="020B0604020202020204" pitchFamily="34" charset="0"/>
                <a:cs typeface="Calibri" panose="020F0502020204030204" pitchFamily="34" charset="0"/>
              </a:rPr>
              <a:t> oleh Perseroan </a:t>
            </a:r>
            <a:r>
              <a:rPr lang="en-US" sz="2200" i="1" dirty="0">
                <a:effectLst/>
                <a:ea typeface="Arial" panose="020B0604020202020204" pitchFamily="34" charset="0"/>
                <a:cs typeface="Calibri" panose="020F0502020204030204" pitchFamily="34" charset="0"/>
              </a:rPr>
              <a:t>(Independent Representative) </a:t>
            </a:r>
            <a:r>
              <a:rPr lang="en-US" sz="2200" dirty="0" err="1">
                <a:effectLst/>
                <a:ea typeface="Arial" panose="020B0604020202020204" pitchFamily="34" charset="0"/>
                <a:cs typeface="Calibri" panose="020F0502020204030204" pitchFamily="34" charset="0"/>
              </a:rPr>
              <a:t>atau</a:t>
            </a:r>
            <a:r>
              <a:rPr lang="en-US" sz="2200" dirty="0">
                <a:effectLst/>
                <a:ea typeface="Arial" panose="020B0604020202020204" pitchFamily="34" charset="0"/>
                <a:cs typeface="Calibri" panose="020F0502020204030204" pitchFamily="34" charset="0"/>
              </a:rPr>
              <a:t> </a:t>
            </a:r>
            <a:r>
              <a:rPr lang="en-US" sz="2200" i="1" dirty="0">
                <a:effectLst/>
                <a:ea typeface="Arial" panose="020B0604020202020204" pitchFamily="34" charset="0"/>
                <a:cs typeface="Calibri" panose="020F0502020204030204" pitchFamily="34" charset="0"/>
              </a:rPr>
              <a:t>Individual</a:t>
            </a:r>
          </a:p>
          <a:p>
            <a:pPr marL="0" lvl="0" indent="0" defTabSz="363538">
              <a:buNone/>
            </a:pPr>
            <a:r>
              <a:rPr lang="en-US" sz="2200" i="1" dirty="0">
                <a:ea typeface="Arial" panose="020B0604020202020204" pitchFamily="34" charset="0"/>
                <a:cs typeface="Calibri" panose="020F0502020204030204" pitchFamily="34" charset="0"/>
              </a:rPr>
              <a:t>                  </a:t>
            </a:r>
            <a:r>
              <a:rPr lang="en-US" sz="2200" i="1" dirty="0">
                <a:effectLst/>
                <a:ea typeface="Arial" panose="020B0604020202020204" pitchFamily="34" charset="0"/>
                <a:cs typeface="Calibri" panose="020F0502020204030204" pitchFamily="34" charset="0"/>
              </a:rPr>
              <a:t>Representative</a:t>
            </a:r>
            <a:r>
              <a:rPr lang="en-US" sz="2200" dirty="0">
                <a:effectLst/>
                <a:ea typeface="Arial" panose="020B0604020202020204" pitchFamily="34" charset="0"/>
                <a:cs typeface="Calibri" panose="020F0502020204030204" pitchFamily="34" charset="0"/>
              </a:rPr>
              <a:t> dan </a:t>
            </a:r>
            <a:r>
              <a:rPr lang="en-US" sz="2200" dirty="0" err="1">
                <a:effectLst/>
                <a:ea typeface="Arial" panose="020B0604020202020204" pitchFamily="34" charset="0"/>
                <a:cs typeface="Calibri" panose="020F0502020204030204" pitchFamily="34" charset="0"/>
              </a:rPr>
              <a:t>telah</a:t>
            </a:r>
            <a:r>
              <a:rPr lang="en-US" sz="2200" dirty="0">
                <a:effectLst/>
                <a:ea typeface="Arial" panose="020B0604020202020204" pitchFamily="34" charset="0"/>
                <a:cs typeface="Calibri" panose="020F0502020204030204" pitchFamily="34" charset="0"/>
              </a:rPr>
              <a:t> </a:t>
            </a:r>
            <a:r>
              <a:rPr lang="en-US" sz="2200" dirty="0" err="1">
                <a:effectLst/>
                <a:ea typeface="Arial" panose="020B0604020202020204" pitchFamily="34" charset="0"/>
                <a:cs typeface="Calibri" panose="020F0502020204030204" pitchFamily="34" charset="0"/>
              </a:rPr>
              <a:t>memberikan</a:t>
            </a:r>
            <a:r>
              <a:rPr lang="en-US" sz="2200" dirty="0">
                <a:effectLst/>
                <a:ea typeface="Arial" panose="020B0604020202020204" pitchFamily="34" charset="0"/>
                <a:cs typeface="Calibri" panose="020F0502020204030204" pitchFamily="34" charset="0"/>
              </a:rPr>
              <a:t> </a:t>
            </a:r>
            <a:r>
              <a:rPr lang="en-US" sz="2200" dirty="0" err="1">
                <a:effectLst/>
                <a:ea typeface="Arial" panose="020B0604020202020204" pitchFamily="34" charset="0"/>
                <a:cs typeface="Calibri" panose="020F0502020204030204" pitchFamily="34" charset="0"/>
              </a:rPr>
              <a:t>pilihan</a:t>
            </a:r>
            <a:r>
              <a:rPr lang="en-US" sz="2200" dirty="0">
                <a:effectLst/>
                <a:ea typeface="Arial" panose="020B0604020202020204" pitchFamily="34" charset="0"/>
                <a:cs typeface="Calibri" panose="020F0502020204030204" pitchFamily="34" charset="0"/>
              </a:rPr>
              <a:t> </a:t>
            </a:r>
            <a:r>
              <a:rPr lang="en-US" sz="2200" dirty="0" err="1">
                <a:effectLst/>
                <a:ea typeface="Arial" panose="020B0604020202020204" pitchFamily="34" charset="0"/>
                <a:cs typeface="Calibri" panose="020F0502020204030204" pitchFamily="34" charset="0"/>
              </a:rPr>
              <a:t>suara</a:t>
            </a:r>
            <a:r>
              <a:rPr lang="en-US" sz="2200" dirty="0">
                <a:effectLst/>
                <a:ea typeface="Arial" panose="020B0604020202020204" pitchFamily="34" charset="0"/>
                <a:cs typeface="Calibri" panose="020F0502020204030204" pitchFamily="34" charset="0"/>
              </a:rPr>
              <a:t> minimal </a:t>
            </a:r>
            <a:r>
              <a:rPr lang="en-US" sz="2200" dirty="0" err="1">
                <a:effectLst/>
                <a:ea typeface="Arial" panose="020B0604020202020204" pitchFamily="34" charset="0"/>
                <a:cs typeface="Calibri" panose="020F0502020204030204" pitchFamily="34" charset="0"/>
              </a:rPr>
              <a:t>untuk</a:t>
            </a:r>
            <a:r>
              <a:rPr lang="en-US" sz="2200" dirty="0">
                <a:effectLst/>
                <a:ea typeface="Arial" panose="020B0604020202020204" pitchFamily="34" charset="0"/>
                <a:cs typeface="Calibri" panose="020F0502020204030204" pitchFamily="34" charset="0"/>
              </a:rPr>
              <a:t> 1 (</a:t>
            </a:r>
            <a:r>
              <a:rPr lang="en-US" sz="2200" dirty="0" err="1">
                <a:effectLst/>
                <a:ea typeface="Arial" panose="020B0604020202020204" pitchFamily="34" charset="0"/>
                <a:cs typeface="Calibri" panose="020F0502020204030204" pitchFamily="34" charset="0"/>
              </a:rPr>
              <a:t>satu</a:t>
            </a:r>
            <a:r>
              <a:rPr lang="en-US" sz="2200" dirty="0">
                <a:effectLst/>
                <a:ea typeface="Arial" panose="020B0604020202020204" pitchFamily="34" charset="0"/>
                <a:cs typeface="Calibri" panose="020F0502020204030204" pitchFamily="34" charset="0"/>
              </a:rPr>
              <a:t>) </a:t>
            </a:r>
            <a:r>
              <a:rPr lang="en-US" sz="2200" dirty="0" err="1">
                <a:effectLst/>
                <a:ea typeface="Arial" panose="020B0604020202020204" pitchFamily="34" charset="0"/>
                <a:cs typeface="Calibri" panose="020F0502020204030204" pitchFamily="34" charset="0"/>
              </a:rPr>
              <a:t>atau</a:t>
            </a:r>
            <a:r>
              <a:rPr lang="en-US" sz="2200" dirty="0">
                <a:effectLst/>
                <a:ea typeface="Arial" panose="020B0604020202020204" pitchFamily="34" charset="0"/>
                <a:cs typeface="Calibri" panose="020F0502020204030204" pitchFamily="34" charset="0"/>
              </a:rPr>
              <a:t> </a:t>
            </a:r>
            <a:r>
              <a:rPr lang="en-US" sz="2200" dirty="0" err="1">
                <a:effectLst/>
                <a:ea typeface="Arial" panose="020B0604020202020204" pitchFamily="34" charset="0"/>
                <a:cs typeface="Calibri" panose="020F0502020204030204" pitchFamily="34" charset="0"/>
              </a:rPr>
              <a:t>ke</a:t>
            </a:r>
            <a:r>
              <a:rPr lang="en-US" sz="2200" dirty="0">
                <a:effectLst/>
                <a:ea typeface="Arial" panose="020B0604020202020204" pitchFamily="34" charset="0"/>
                <a:cs typeface="Calibri" panose="020F0502020204030204" pitchFamily="34" charset="0"/>
              </a:rPr>
              <a:t> </a:t>
            </a:r>
            <a:r>
              <a:rPr lang="en-US" sz="2200" dirty="0" err="1">
                <a:effectLst/>
                <a:ea typeface="Arial" panose="020B0604020202020204" pitchFamily="34" charset="0"/>
                <a:cs typeface="Calibri" panose="020F0502020204030204" pitchFamily="34" charset="0"/>
              </a:rPr>
              <a:t>seluruh</a:t>
            </a:r>
            <a:r>
              <a:rPr lang="en-US" sz="2200" dirty="0">
                <a:effectLst/>
                <a:ea typeface="Arial" panose="020B0604020202020204" pitchFamily="34" charset="0"/>
                <a:cs typeface="Calibri" panose="020F0502020204030204" pitchFamily="34" charset="0"/>
              </a:rPr>
              <a:t> </a:t>
            </a:r>
            <a:r>
              <a:rPr lang="en-US" sz="2200" dirty="0" err="1">
                <a:effectLst/>
                <a:ea typeface="Arial" panose="020B0604020202020204" pitchFamily="34" charset="0"/>
                <a:cs typeface="Calibri" panose="020F0502020204030204" pitchFamily="34" charset="0"/>
              </a:rPr>
              <a:t>mata</a:t>
            </a:r>
            <a:r>
              <a:rPr lang="en-US" sz="2200" dirty="0">
                <a:effectLst/>
                <a:ea typeface="Arial" panose="020B0604020202020204" pitchFamily="34" charset="0"/>
                <a:cs typeface="Calibri" panose="020F0502020204030204" pitchFamily="34" charset="0"/>
              </a:rPr>
              <a:t> acara</a:t>
            </a:r>
          </a:p>
          <a:p>
            <a:pPr marL="0" lvl="0" indent="0" defTabSz="363538">
              <a:buNone/>
            </a:pPr>
            <a:r>
              <a:rPr lang="en-US" sz="2200" dirty="0">
                <a:ea typeface="Arial" panose="020B0604020202020204" pitchFamily="34" charset="0"/>
                <a:cs typeface="Calibri" panose="020F0502020204030204" pitchFamily="34" charset="0"/>
              </a:rPr>
              <a:t>                  </a:t>
            </a:r>
            <a:r>
              <a:rPr lang="en-US" sz="2200" dirty="0" err="1">
                <a:effectLst/>
                <a:ea typeface="Arial" panose="020B0604020202020204" pitchFamily="34" charset="0"/>
                <a:cs typeface="Calibri" panose="020F0502020204030204" pitchFamily="34" charset="0"/>
              </a:rPr>
              <a:t>Rapat</a:t>
            </a:r>
            <a:r>
              <a:rPr lang="en-US" sz="2200" dirty="0">
                <a:effectLst/>
                <a:ea typeface="Arial" panose="020B0604020202020204" pitchFamily="34" charset="0"/>
                <a:cs typeface="Calibri" panose="020F0502020204030204" pitchFamily="34" charset="0"/>
              </a:rPr>
              <a:t> </a:t>
            </a:r>
            <a:r>
              <a:rPr lang="en-US" sz="2200" dirty="0" err="1">
                <a:effectLst/>
                <a:ea typeface="Arial" panose="020B0604020202020204" pitchFamily="34" charset="0"/>
                <a:cs typeface="Calibri" panose="020F0502020204030204" pitchFamily="34" charset="0"/>
              </a:rPr>
              <a:t>dalam</a:t>
            </a:r>
            <a:r>
              <a:rPr lang="en-US" sz="2200" dirty="0">
                <a:effectLst/>
                <a:ea typeface="Arial" panose="020B0604020202020204" pitchFamily="34" charset="0"/>
                <a:cs typeface="Calibri" panose="020F0502020204030204" pitchFamily="34" charset="0"/>
              </a:rPr>
              <a:t> </a:t>
            </a:r>
            <a:r>
              <a:rPr lang="en-US" sz="2200" dirty="0" err="1">
                <a:effectLst/>
                <a:ea typeface="Arial" panose="020B0604020202020204" pitchFamily="34" charset="0"/>
                <a:cs typeface="Calibri" panose="020F0502020204030204" pitchFamily="34" charset="0"/>
              </a:rPr>
              <a:t>aplikasi</a:t>
            </a:r>
            <a:r>
              <a:rPr lang="en-US" sz="2200" dirty="0">
                <a:effectLst/>
                <a:ea typeface="Arial" panose="020B0604020202020204" pitchFamily="34" charset="0"/>
                <a:cs typeface="Calibri" panose="020F0502020204030204" pitchFamily="34" charset="0"/>
              </a:rPr>
              <a:t> </a:t>
            </a:r>
            <a:r>
              <a:rPr lang="en-US" sz="2200" b="1" dirty="0" err="1">
                <a:effectLst/>
                <a:ea typeface="Arial" panose="020B0604020202020204" pitchFamily="34" charset="0"/>
                <a:cs typeface="Calibri" panose="020F0502020204030204" pitchFamily="34" charset="0"/>
              </a:rPr>
              <a:t>eASY.KSEI</a:t>
            </a:r>
            <a:r>
              <a:rPr lang="en-US" sz="2200" dirty="0">
                <a:effectLst/>
                <a:ea typeface="Arial" panose="020B0604020202020204" pitchFamily="34" charset="0"/>
                <a:cs typeface="Calibri" panose="020F0502020204030204" pitchFamily="34" charset="0"/>
              </a:rPr>
              <a:t> paling </a:t>
            </a:r>
            <a:r>
              <a:rPr lang="en-US" sz="2200" dirty="0" err="1">
                <a:effectLst/>
                <a:ea typeface="Arial" panose="020B0604020202020204" pitchFamily="34" charset="0"/>
                <a:cs typeface="Calibri" panose="020F0502020204030204" pitchFamily="34" charset="0"/>
              </a:rPr>
              <a:t>lambat</a:t>
            </a:r>
            <a:r>
              <a:rPr lang="en-US" sz="2200" dirty="0">
                <a:effectLst/>
                <a:ea typeface="Arial" panose="020B0604020202020204" pitchFamily="34" charset="0"/>
                <a:cs typeface="Calibri" panose="020F0502020204030204" pitchFamily="34" charset="0"/>
              </a:rPr>
              <a:t> </a:t>
            </a:r>
            <a:r>
              <a:rPr lang="en-US" sz="2200" dirty="0" err="1">
                <a:effectLst/>
                <a:ea typeface="Arial" panose="020B0604020202020204" pitchFamily="34" charset="0"/>
                <a:cs typeface="Calibri" panose="020F0502020204030204" pitchFamily="34" charset="0"/>
              </a:rPr>
              <a:t>hingga</a:t>
            </a:r>
            <a:r>
              <a:rPr lang="en-US" sz="2200" dirty="0">
                <a:effectLst/>
                <a:ea typeface="Arial" panose="020B0604020202020204" pitchFamily="34" charset="0"/>
                <a:cs typeface="Calibri" panose="020F0502020204030204" pitchFamily="34" charset="0"/>
              </a:rPr>
              <a:t> </a:t>
            </a:r>
            <a:r>
              <a:rPr lang="en-US" sz="2200" dirty="0" err="1">
                <a:effectLst/>
                <a:ea typeface="Arial" panose="020B0604020202020204" pitchFamily="34" charset="0"/>
                <a:cs typeface="Calibri" panose="020F0502020204030204" pitchFamily="34" charset="0"/>
              </a:rPr>
              <a:t>batas</a:t>
            </a:r>
            <a:r>
              <a:rPr lang="en-US" sz="2200" dirty="0">
                <a:effectLst/>
                <a:ea typeface="Arial" panose="020B0604020202020204" pitchFamily="34" charset="0"/>
                <a:cs typeface="Calibri" panose="020F0502020204030204" pitchFamily="34" charset="0"/>
              </a:rPr>
              <a:t> </a:t>
            </a:r>
            <a:r>
              <a:rPr lang="en-US" sz="2200" dirty="0" err="1">
                <a:effectLst/>
                <a:ea typeface="Arial" panose="020B0604020202020204" pitchFamily="34" charset="0"/>
                <a:cs typeface="Calibri" panose="020F0502020204030204" pitchFamily="34" charset="0"/>
              </a:rPr>
              <a:t>waktu</a:t>
            </a:r>
            <a:r>
              <a:rPr lang="en-US" sz="2200" dirty="0">
                <a:effectLst/>
                <a:ea typeface="Arial" panose="020B0604020202020204" pitchFamily="34" charset="0"/>
                <a:cs typeface="Calibri" panose="020F0502020204030204" pitchFamily="34" charset="0"/>
              </a:rPr>
              <a:t> pada </a:t>
            </a:r>
            <a:r>
              <a:rPr lang="en-US" sz="2200" dirty="0" err="1">
                <a:effectLst/>
                <a:ea typeface="Arial" panose="020B0604020202020204" pitchFamily="34" charset="0"/>
                <a:cs typeface="Calibri" panose="020F0502020204030204" pitchFamily="34" charset="0"/>
              </a:rPr>
              <a:t>butir</a:t>
            </a:r>
            <a:r>
              <a:rPr lang="en-US" sz="2200" dirty="0">
                <a:effectLst/>
                <a:ea typeface="Arial" panose="020B0604020202020204" pitchFamily="34" charset="0"/>
                <a:cs typeface="Calibri" panose="020F0502020204030204" pitchFamily="34" charset="0"/>
              </a:rPr>
              <a:t> b, </a:t>
            </a:r>
            <a:r>
              <a:rPr lang="en-US" sz="2200" dirty="0" err="1">
                <a:effectLst/>
                <a:ea typeface="Arial" panose="020B0604020202020204" pitchFamily="34" charset="0"/>
                <a:cs typeface="Calibri" panose="020F0502020204030204" pitchFamily="34" charset="0"/>
              </a:rPr>
              <a:t>maka</a:t>
            </a:r>
            <a:r>
              <a:rPr lang="en-US" sz="2200" dirty="0">
                <a:effectLst/>
                <a:ea typeface="Arial" panose="020B0604020202020204" pitchFamily="34" charset="0"/>
                <a:cs typeface="Calibri" panose="020F0502020204030204" pitchFamily="34" charset="0"/>
              </a:rPr>
              <a:t> </a:t>
            </a:r>
            <a:r>
              <a:rPr lang="en-US" sz="2200" dirty="0" err="1">
                <a:effectLst/>
                <a:ea typeface="Arial" panose="020B0604020202020204" pitchFamily="34" charset="0"/>
                <a:cs typeface="Calibri" panose="020F0502020204030204" pitchFamily="34" charset="0"/>
              </a:rPr>
              <a:t>pemegang</a:t>
            </a:r>
            <a:r>
              <a:rPr lang="en-US" sz="2200" dirty="0">
                <a:effectLst/>
                <a:ea typeface="Arial" panose="020B0604020202020204" pitchFamily="34" charset="0"/>
                <a:cs typeface="Calibri" panose="020F0502020204030204" pitchFamily="34" charset="0"/>
              </a:rPr>
              <a:t> </a:t>
            </a:r>
            <a:r>
              <a:rPr lang="en-US" sz="2200" dirty="0" err="1">
                <a:effectLst/>
                <a:ea typeface="Arial" panose="020B0604020202020204" pitchFamily="34" charset="0"/>
                <a:cs typeface="Calibri" panose="020F0502020204030204" pitchFamily="34" charset="0"/>
              </a:rPr>
              <a:t>saham</a:t>
            </a:r>
            <a:endParaRPr lang="en-US" sz="2200" dirty="0">
              <a:effectLst/>
              <a:ea typeface="Arial" panose="020B0604020202020204" pitchFamily="34" charset="0"/>
              <a:cs typeface="Calibri" panose="020F0502020204030204" pitchFamily="34" charset="0"/>
            </a:endParaRPr>
          </a:p>
          <a:p>
            <a:pPr marL="0" lvl="0" indent="0" defTabSz="363538">
              <a:buNone/>
            </a:pPr>
            <a:r>
              <a:rPr lang="en-US" sz="2200" dirty="0">
                <a:ea typeface="Arial" panose="020B0604020202020204" pitchFamily="34" charset="0"/>
                <a:cs typeface="Calibri" panose="020F0502020204030204" pitchFamily="34" charset="0"/>
              </a:rPr>
              <a:t>                 </a:t>
            </a:r>
            <a:r>
              <a:rPr lang="en-US" sz="2200" dirty="0">
                <a:effectLst/>
                <a:ea typeface="Arial" panose="020B0604020202020204" pitchFamily="34" charset="0"/>
                <a:cs typeface="Calibri" panose="020F0502020204030204" pitchFamily="34" charset="0"/>
              </a:rPr>
              <a:t> </a:t>
            </a:r>
            <a:r>
              <a:rPr lang="en-US" sz="2200" dirty="0" err="1">
                <a:effectLst/>
                <a:ea typeface="Arial" panose="020B0604020202020204" pitchFamily="34" charset="0"/>
                <a:cs typeface="Calibri" panose="020F0502020204030204" pitchFamily="34" charset="0"/>
              </a:rPr>
              <a:t>atau</a:t>
            </a:r>
            <a:r>
              <a:rPr lang="en-US" sz="2200" dirty="0">
                <a:effectLst/>
                <a:ea typeface="Arial" panose="020B0604020202020204" pitchFamily="34" charset="0"/>
                <a:cs typeface="Calibri" panose="020F0502020204030204" pitchFamily="34" charset="0"/>
              </a:rPr>
              <a:t> </a:t>
            </a:r>
            <a:r>
              <a:rPr lang="en-US" sz="2200" dirty="0" err="1">
                <a:effectLst/>
                <a:ea typeface="Arial" panose="020B0604020202020204" pitchFamily="34" charset="0"/>
                <a:cs typeface="Calibri" panose="020F0502020204030204" pitchFamily="34" charset="0"/>
              </a:rPr>
              <a:t>penerima</a:t>
            </a:r>
            <a:r>
              <a:rPr lang="en-US" sz="2200" dirty="0">
                <a:effectLst/>
                <a:ea typeface="Arial" panose="020B0604020202020204" pitchFamily="34" charset="0"/>
                <a:cs typeface="Calibri" panose="020F0502020204030204" pitchFamily="34" charset="0"/>
              </a:rPr>
              <a:t> </a:t>
            </a:r>
            <a:r>
              <a:rPr lang="en-US" sz="2200" dirty="0" err="1">
                <a:effectLst/>
                <a:ea typeface="Arial" panose="020B0604020202020204" pitchFamily="34" charset="0"/>
                <a:cs typeface="Calibri" panose="020F0502020204030204" pitchFamily="34" charset="0"/>
              </a:rPr>
              <a:t>kuasa</a:t>
            </a:r>
            <a:r>
              <a:rPr lang="en-US" sz="2200" dirty="0">
                <a:effectLst/>
                <a:ea typeface="Arial" panose="020B0604020202020204" pitchFamily="34" charset="0"/>
                <a:cs typeface="Calibri" panose="020F0502020204030204" pitchFamily="34" charset="0"/>
              </a:rPr>
              <a:t> </a:t>
            </a:r>
            <a:r>
              <a:rPr lang="en-US" sz="2200" dirty="0" err="1">
                <a:effectLst/>
                <a:ea typeface="Arial" panose="020B0604020202020204" pitchFamily="34" charset="0"/>
                <a:cs typeface="Calibri" panose="020F0502020204030204" pitchFamily="34" charset="0"/>
              </a:rPr>
              <a:t>tidak</a:t>
            </a:r>
            <a:r>
              <a:rPr lang="en-US" sz="2200" dirty="0">
                <a:effectLst/>
                <a:ea typeface="Arial" panose="020B0604020202020204" pitchFamily="34" charset="0"/>
                <a:cs typeface="Calibri" panose="020F0502020204030204" pitchFamily="34" charset="0"/>
              </a:rPr>
              <a:t> </a:t>
            </a:r>
            <a:r>
              <a:rPr lang="en-US" sz="2200" dirty="0" err="1">
                <a:effectLst/>
                <a:ea typeface="Arial" panose="020B0604020202020204" pitchFamily="34" charset="0"/>
                <a:cs typeface="Calibri" panose="020F0502020204030204" pitchFamily="34" charset="0"/>
              </a:rPr>
              <a:t>perlu</a:t>
            </a:r>
            <a:r>
              <a:rPr lang="en-US" sz="2200" dirty="0">
                <a:effectLst/>
                <a:ea typeface="Arial" panose="020B0604020202020204" pitchFamily="34" charset="0"/>
                <a:cs typeface="Calibri" panose="020F0502020204030204" pitchFamily="34" charset="0"/>
              </a:rPr>
              <a:t> </a:t>
            </a:r>
            <a:r>
              <a:rPr lang="en-US" sz="2200" dirty="0" err="1">
                <a:effectLst/>
                <a:ea typeface="Arial" panose="020B0604020202020204" pitchFamily="34" charset="0"/>
                <a:cs typeface="Calibri" panose="020F0502020204030204" pitchFamily="34" charset="0"/>
              </a:rPr>
              <a:t>melakukan</a:t>
            </a:r>
            <a:r>
              <a:rPr lang="en-US" sz="2200" dirty="0">
                <a:effectLst/>
                <a:ea typeface="Arial" panose="020B0604020202020204" pitchFamily="34" charset="0"/>
                <a:cs typeface="Calibri" panose="020F0502020204030204" pitchFamily="34" charset="0"/>
              </a:rPr>
              <a:t> </a:t>
            </a:r>
            <a:r>
              <a:rPr lang="en-US" sz="2200" dirty="0" err="1">
                <a:effectLst/>
                <a:ea typeface="Arial" panose="020B0604020202020204" pitchFamily="34" charset="0"/>
                <a:cs typeface="Calibri" panose="020F0502020204030204" pitchFamily="34" charset="0"/>
              </a:rPr>
              <a:t>registrasi</a:t>
            </a:r>
            <a:r>
              <a:rPr lang="en-US" sz="2200" dirty="0">
                <a:effectLst/>
                <a:ea typeface="Arial" panose="020B0604020202020204" pitchFamily="34" charset="0"/>
                <a:cs typeface="Calibri" panose="020F0502020204030204" pitchFamily="34" charset="0"/>
              </a:rPr>
              <a:t> </a:t>
            </a:r>
            <a:r>
              <a:rPr lang="en-US" sz="2200" dirty="0" err="1">
                <a:effectLst/>
                <a:ea typeface="Arial" panose="020B0604020202020204" pitchFamily="34" charset="0"/>
                <a:cs typeface="Calibri" panose="020F0502020204030204" pitchFamily="34" charset="0"/>
              </a:rPr>
              <a:t>kehadiran</a:t>
            </a:r>
            <a:r>
              <a:rPr lang="en-US" sz="2200" dirty="0">
                <a:effectLst/>
                <a:ea typeface="Arial" panose="020B0604020202020204" pitchFamily="34" charset="0"/>
                <a:cs typeface="Calibri" panose="020F0502020204030204" pitchFamily="34" charset="0"/>
              </a:rPr>
              <a:t> </a:t>
            </a:r>
            <a:r>
              <a:rPr lang="en-US" sz="2200" dirty="0" err="1">
                <a:effectLst/>
                <a:ea typeface="Arial" panose="020B0604020202020204" pitchFamily="34" charset="0"/>
                <a:cs typeface="Calibri" panose="020F0502020204030204" pitchFamily="34" charset="0"/>
              </a:rPr>
              <a:t>secara</a:t>
            </a:r>
            <a:r>
              <a:rPr lang="en-US" sz="2200" dirty="0">
                <a:effectLst/>
                <a:ea typeface="Arial" panose="020B0604020202020204" pitchFamily="34" charset="0"/>
                <a:cs typeface="Calibri" panose="020F0502020204030204" pitchFamily="34" charset="0"/>
              </a:rPr>
              <a:t> </a:t>
            </a:r>
            <a:r>
              <a:rPr lang="en-US" sz="2200" dirty="0" err="1">
                <a:effectLst/>
                <a:ea typeface="Arial" panose="020B0604020202020204" pitchFamily="34" charset="0"/>
                <a:cs typeface="Calibri" panose="020F0502020204030204" pitchFamily="34" charset="0"/>
              </a:rPr>
              <a:t>elektronik</a:t>
            </a:r>
            <a:r>
              <a:rPr lang="en-US" sz="2200" dirty="0">
                <a:effectLst/>
                <a:ea typeface="Arial" panose="020B0604020202020204" pitchFamily="34" charset="0"/>
                <a:cs typeface="Calibri" panose="020F0502020204030204" pitchFamily="34" charset="0"/>
              </a:rPr>
              <a:t> </a:t>
            </a:r>
            <a:r>
              <a:rPr lang="en-US" sz="2200" dirty="0" err="1">
                <a:effectLst/>
                <a:ea typeface="Arial" panose="020B0604020202020204" pitchFamily="34" charset="0"/>
                <a:cs typeface="Calibri" panose="020F0502020204030204" pitchFamily="34" charset="0"/>
              </a:rPr>
              <a:t>dalam</a:t>
            </a:r>
            <a:r>
              <a:rPr lang="en-US" sz="2200" dirty="0">
                <a:effectLst/>
                <a:ea typeface="Arial" panose="020B0604020202020204" pitchFamily="34" charset="0"/>
                <a:cs typeface="Calibri" panose="020F0502020204030204" pitchFamily="34" charset="0"/>
              </a:rPr>
              <a:t> </a:t>
            </a:r>
            <a:r>
              <a:rPr lang="en-US" sz="2200" dirty="0" err="1">
                <a:effectLst/>
                <a:ea typeface="Arial" panose="020B0604020202020204" pitchFamily="34" charset="0"/>
                <a:cs typeface="Calibri" panose="020F0502020204030204" pitchFamily="34" charset="0"/>
              </a:rPr>
              <a:t>aplikasi</a:t>
            </a:r>
            <a:endParaRPr lang="en-US" sz="2200" dirty="0">
              <a:effectLst/>
              <a:ea typeface="Arial" panose="020B0604020202020204" pitchFamily="34" charset="0"/>
              <a:cs typeface="Calibri" panose="020F0502020204030204" pitchFamily="34" charset="0"/>
            </a:endParaRPr>
          </a:p>
          <a:p>
            <a:pPr marL="0" lvl="0" indent="0" defTabSz="363538">
              <a:buNone/>
            </a:pPr>
            <a:r>
              <a:rPr lang="en-US" sz="2200" dirty="0">
                <a:ea typeface="Arial" panose="020B0604020202020204" pitchFamily="34" charset="0"/>
                <a:cs typeface="Calibri" panose="020F0502020204030204" pitchFamily="34" charset="0"/>
              </a:rPr>
              <a:t>                 </a:t>
            </a:r>
            <a:r>
              <a:rPr lang="en-US" sz="2200" dirty="0">
                <a:effectLst/>
                <a:ea typeface="Arial" panose="020B0604020202020204" pitchFamily="34" charset="0"/>
                <a:cs typeface="Calibri" panose="020F0502020204030204" pitchFamily="34" charset="0"/>
              </a:rPr>
              <a:t> </a:t>
            </a:r>
            <a:r>
              <a:rPr lang="en-US" sz="2200" b="1" dirty="0" err="1">
                <a:effectLst/>
                <a:ea typeface="Arial" panose="020B0604020202020204" pitchFamily="34" charset="0"/>
                <a:cs typeface="Calibri" panose="020F0502020204030204" pitchFamily="34" charset="0"/>
              </a:rPr>
              <a:t>eASY.KSEI</a:t>
            </a:r>
            <a:r>
              <a:rPr lang="en-US" sz="2200" dirty="0">
                <a:effectLst/>
                <a:ea typeface="Arial" panose="020B0604020202020204" pitchFamily="34" charset="0"/>
                <a:cs typeface="Calibri" panose="020F0502020204030204" pitchFamily="34" charset="0"/>
              </a:rPr>
              <a:t> pada </a:t>
            </a:r>
            <a:r>
              <a:rPr lang="en-US" sz="2200" dirty="0" err="1">
                <a:effectLst/>
                <a:ea typeface="Arial" panose="020B0604020202020204" pitchFamily="34" charset="0"/>
                <a:cs typeface="Calibri" panose="020F0502020204030204" pitchFamily="34" charset="0"/>
              </a:rPr>
              <a:t>tanggal</a:t>
            </a:r>
            <a:r>
              <a:rPr lang="en-US" sz="2200" dirty="0">
                <a:effectLst/>
                <a:ea typeface="Arial" panose="020B0604020202020204" pitchFamily="34" charset="0"/>
                <a:cs typeface="Calibri" panose="020F0502020204030204" pitchFamily="34" charset="0"/>
              </a:rPr>
              <a:t> </a:t>
            </a:r>
            <a:r>
              <a:rPr lang="en-US" sz="2200" dirty="0" err="1">
                <a:effectLst/>
                <a:ea typeface="Arial" panose="020B0604020202020204" pitchFamily="34" charset="0"/>
                <a:cs typeface="Calibri" panose="020F0502020204030204" pitchFamily="34" charset="0"/>
              </a:rPr>
              <a:t>pelaksanaan</a:t>
            </a:r>
            <a:r>
              <a:rPr lang="en-US" sz="2200" dirty="0">
                <a:effectLst/>
                <a:ea typeface="Arial" panose="020B0604020202020204" pitchFamily="34" charset="0"/>
                <a:cs typeface="Calibri" panose="020F0502020204030204" pitchFamily="34" charset="0"/>
              </a:rPr>
              <a:t> </a:t>
            </a:r>
            <a:r>
              <a:rPr lang="en-US" sz="2200" dirty="0" err="1">
                <a:effectLst/>
                <a:ea typeface="Arial" panose="020B0604020202020204" pitchFamily="34" charset="0"/>
                <a:cs typeface="Calibri" panose="020F0502020204030204" pitchFamily="34" charset="0"/>
              </a:rPr>
              <a:t>Rapat</a:t>
            </a:r>
            <a:r>
              <a:rPr lang="en-US" sz="2200" dirty="0">
                <a:effectLst/>
                <a:ea typeface="Arial" panose="020B0604020202020204" pitchFamily="34" charset="0"/>
                <a:cs typeface="Calibri" panose="020F0502020204030204" pitchFamily="34" charset="0"/>
              </a:rPr>
              <a:t>. </a:t>
            </a:r>
            <a:r>
              <a:rPr lang="en-US" sz="2200" dirty="0" err="1">
                <a:effectLst/>
                <a:ea typeface="Arial" panose="020B0604020202020204" pitchFamily="34" charset="0"/>
                <a:cs typeface="Calibri" panose="020F0502020204030204" pitchFamily="34" charset="0"/>
              </a:rPr>
              <a:t>Kepemilikan</a:t>
            </a:r>
            <a:r>
              <a:rPr lang="en-US" sz="2200" dirty="0">
                <a:effectLst/>
                <a:ea typeface="Arial" panose="020B0604020202020204" pitchFamily="34" charset="0"/>
                <a:cs typeface="Calibri" panose="020F0502020204030204" pitchFamily="34" charset="0"/>
              </a:rPr>
              <a:t> </a:t>
            </a:r>
            <a:r>
              <a:rPr lang="en-US" sz="2200" dirty="0" err="1">
                <a:effectLst/>
                <a:ea typeface="Arial" panose="020B0604020202020204" pitchFamily="34" charset="0"/>
                <a:cs typeface="Calibri" panose="020F0502020204030204" pitchFamily="34" charset="0"/>
              </a:rPr>
              <a:t>saham</a:t>
            </a:r>
            <a:r>
              <a:rPr lang="en-US" sz="2200" dirty="0">
                <a:effectLst/>
                <a:ea typeface="Arial" panose="020B0604020202020204" pitchFamily="34" charset="0"/>
                <a:cs typeface="Calibri" panose="020F0502020204030204" pitchFamily="34" charset="0"/>
              </a:rPr>
              <a:t> </a:t>
            </a:r>
            <a:r>
              <a:rPr lang="en-US" sz="2200" dirty="0" err="1">
                <a:effectLst/>
                <a:ea typeface="Arial" panose="020B0604020202020204" pitchFamily="34" charset="0"/>
                <a:cs typeface="Calibri" panose="020F0502020204030204" pitchFamily="34" charset="0"/>
              </a:rPr>
              <a:t>akan</a:t>
            </a:r>
            <a:r>
              <a:rPr lang="en-US" sz="2200" dirty="0">
                <a:effectLst/>
                <a:ea typeface="Arial" panose="020B0604020202020204" pitchFamily="34" charset="0"/>
                <a:cs typeface="Calibri" panose="020F0502020204030204" pitchFamily="34" charset="0"/>
              </a:rPr>
              <a:t> </a:t>
            </a:r>
            <a:r>
              <a:rPr lang="en-US" sz="2200" dirty="0" err="1">
                <a:effectLst/>
                <a:ea typeface="Arial" panose="020B0604020202020204" pitchFamily="34" charset="0"/>
                <a:cs typeface="Calibri" panose="020F0502020204030204" pitchFamily="34" charset="0"/>
              </a:rPr>
              <a:t>otomatis</a:t>
            </a:r>
            <a:r>
              <a:rPr lang="en-US" sz="2200" dirty="0">
                <a:effectLst/>
                <a:ea typeface="Arial" panose="020B0604020202020204" pitchFamily="34" charset="0"/>
                <a:cs typeface="Calibri" panose="020F0502020204030204" pitchFamily="34" charset="0"/>
              </a:rPr>
              <a:t> </a:t>
            </a:r>
            <a:r>
              <a:rPr lang="en-US" sz="2200" dirty="0" err="1">
                <a:effectLst/>
                <a:ea typeface="Arial" panose="020B0604020202020204" pitchFamily="34" charset="0"/>
                <a:cs typeface="Calibri" panose="020F0502020204030204" pitchFamily="34" charset="0"/>
              </a:rPr>
              <a:t>diperhitungkan</a:t>
            </a:r>
            <a:r>
              <a:rPr lang="en-US" sz="2200" dirty="0">
                <a:effectLst/>
                <a:ea typeface="Arial" panose="020B0604020202020204" pitchFamily="34" charset="0"/>
                <a:cs typeface="Calibri" panose="020F0502020204030204" pitchFamily="34" charset="0"/>
              </a:rPr>
              <a:t> </a:t>
            </a:r>
            <a:r>
              <a:rPr lang="en-US" sz="2200" dirty="0" err="1">
                <a:effectLst/>
                <a:ea typeface="Arial" panose="020B0604020202020204" pitchFamily="34" charset="0"/>
                <a:cs typeface="Calibri" panose="020F0502020204030204" pitchFamily="34" charset="0"/>
              </a:rPr>
              <a:t>sebagai</a:t>
            </a:r>
            <a:endParaRPr lang="en-US" sz="2200" dirty="0">
              <a:effectLst/>
              <a:ea typeface="Arial" panose="020B0604020202020204" pitchFamily="34" charset="0"/>
              <a:cs typeface="Calibri" panose="020F0502020204030204" pitchFamily="34" charset="0"/>
            </a:endParaRPr>
          </a:p>
          <a:p>
            <a:pPr marL="0" lvl="0" indent="0" defTabSz="363538">
              <a:buNone/>
            </a:pPr>
            <a:r>
              <a:rPr lang="en-US" sz="2200" dirty="0">
                <a:ea typeface="Arial" panose="020B0604020202020204" pitchFamily="34" charset="0"/>
                <a:cs typeface="Calibri" panose="020F0502020204030204" pitchFamily="34" charset="0"/>
              </a:rPr>
              <a:t>                  </a:t>
            </a:r>
            <a:r>
              <a:rPr lang="en-US" sz="2200" dirty="0" err="1">
                <a:effectLst/>
                <a:ea typeface="Arial" panose="020B0604020202020204" pitchFamily="34" charset="0"/>
                <a:cs typeface="Calibri" panose="020F0502020204030204" pitchFamily="34" charset="0"/>
              </a:rPr>
              <a:t>kuorum</a:t>
            </a:r>
            <a:r>
              <a:rPr lang="en-US" sz="2200" dirty="0">
                <a:effectLst/>
                <a:ea typeface="Arial" panose="020B0604020202020204" pitchFamily="34" charset="0"/>
                <a:cs typeface="Calibri" panose="020F0502020204030204" pitchFamily="34" charset="0"/>
              </a:rPr>
              <a:t> </a:t>
            </a:r>
            <a:r>
              <a:rPr lang="en-US" sz="2200" dirty="0" err="1">
                <a:effectLst/>
                <a:ea typeface="Arial" panose="020B0604020202020204" pitchFamily="34" charset="0"/>
                <a:cs typeface="Calibri" panose="020F0502020204030204" pitchFamily="34" charset="0"/>
              </a:rPr>
              <a:t>kehadiran</a:t>
            </a:r>
            <a:r>
              <a:rPr lang="en-US" sz="2200" dirty="0">
                <a:effectLst/>
                <a:ea typeface="Arial" panose="020B0604020202020204" pitchFamily="34" charset="0"/>
                <a:cs typeface="Calibri" panose="020F0502020204030204" pitchFamily="34" charset="0"/>
              </a:rPr>
              <a:t> dan </a:t>
            </a:r>
            <a:r>
              <a:rPr lang="en-US" sz="2200" dirty="0" err="1">
                <a:effectLst/>
                <a:ea typeface="Arial" panose="020B0604020202020204" pitchFamily="34" charset="0"/>
                <a:cs typeface="Calibri" panose="020F0502020204030204" pitchFamily="34" charset="0"/>
              </a:rPr>
              <a:t>pilihan</a:t>
            </a:r>
            <a:r>
              <a:rPr lang="en-US" sz="2200" dirty="0">
                <a:effectLst/>
                <a:ea typeface="Arial" panose="020B0604020202020204" pitchFamily="34" charset="0"/>
                <a:cs typeface="Calibri" panose="020F0502020204030204" pitchFamily="34" charset="0"/>
              </a:rPr>
              <a:t> </a:t>
            </a:r>
            <a:r>
              <a:rPr lang="en-US" sz="2200" dirty="0" err="1">
                <a:effectLst/>
                <a:ea typeface="Arial" panose="020B0604020202020204" pitchFamily="34" charset="0"/>
                <a:cs typeface="Calibri" panose="020F0502020204030204" pitchFamily="34" charset="0"/>
              </a:rPr>
              <a:t>suara</a:t>
            </a:r>
            <a:r>
              <a:rPr lang="en-US" sz="2200" dirty="0">
                <a:effectLst/>
                <a:ea typeface="Arial" panose="020B0604020202020204" pitchFamily="34" charset="0"/>
                <a:cs typeface="Calibri" panose="020F0502020204030204" pitchFamily="34" charset="0"/>
              </a:rPr>
              <a:t> yang </a:t>
            </a:r>
            <a:r>
              <a:rPr lang="en-US" sz="2200" dirty="0" err="1">
                <a:effectLst/>
                <a:ea typeface="Arial" panose="020B0604020202020204" pitchFamily="34" charset="0"/>
                <a:cs typeface="Calibri" panose="020F0502020204030204" pitchFamily="34" charset="0"/>
              </a:rPr>
              <a:t>telah</a:t>
            </a:r>
            <a:r>
              <a:rPr lang="en-US" sz="2200" dirty="0">
                <a:effectLst/>
                <a:ea typeface="Arial" panose="020B0604020202020204" pitchFamily="34" charset="0"/>
                <a:cs typeface="Calibri" panose="020F0502020204030204" pitchFamily="34" charset="0"/>
              </a:rPr>
              <a:t> </a:t>
            </a:r>
            <a:r>
              <a:rPr lang="en-US" sz="2200" dirty="0" err="1">
                <a:effectLst/>
                <a:ea typeface="Arial" panose="020B0604020202020204" pitchFamily="34" charset="0"/>
                <a:cs typeface="Calibri" panose="020F0502020204030204" pitchFamily="34" charset="0"/>
              </a:rPr>
              <a:t>diberikan</a:t>
            </a:r>
            <a:r>
              <a:rPr lang="en-US" sz="2200" dirty="0">
                <a:effectLst/>
                <a:ea typeface="Arial" panose="020B0604020202020204" pitchFamily="34" charset="0"/>
                <a:cs typeface="Calibri" panose="020F0502020204030204" pitchFamily="34" charset="0"/>
              </a:rPr>
              <a:t> </a:t>
            </a:r>
            <a:r>
              <a:rPr lang="en-US" sz="2200" dirty="0" err="1">
                <a:effectLst/>
                <a:ea typeface="Arial" panose="020B0604020202020204" pitchFamily="34" charset="0"/>
                <a:cs typeface="Calibri" panose="020F0502020204030204" pitchFamily="34" charset="0"/>
              </a:rPr>
              <a:t>akan</a:t>
            </a:r>
            <a:r>
              <a:rPr lang="en-US" sz="2200" dirty="0">
                <a:effectLst/>
                <a:ea typeface="Arial" panose="020B0604020202020204" pitchFamily="34" charset="0"/>
                <a:cs typeface="Calibri" panose="020F0502020204030204" pitchFamily="34" charset="0"/>
              </a:rPr>
              <a:t> </a:t>
            </a:r>
            <a:r>
              <a:rPr lang="en-US" sz="2200" dirty="0" err="1">
                <a:effectLst/>
                <a:ea typeface="Arial" panose="020B0604020202020204" pitchFamily="34" charset="0"/>
                <a:cs typeface="Calibri" panose="020F0502020204030204" pitchFamily="34" charset="0"/>
              </a:rPr>
              <a:t>otomatis</a:t>
            </a:r>
            <a:r>
              <a:rPr lang="en-US" sz="2200" dirty="0">
                <a:effectLst/>
                <a:ea typeface="Arial" panose="020B0604020202020204" pitchFamily="34" charset="0"/>
                <a:cs typeface="Calibri" panose="020F0502020204030204" pitchFamily="34" charset="0"/>
              </a:rPr>
              <a:t> </a:t>
            </a:r>
            <a:r>
              <a:rPr lang="en-US" sz="2200" dirty="0" err="1">
                <a:effectLst/>
                <a:ea typeface="Arial" panose="020B0604020202020204" pitchFamily="34" charset="0"/>
                <a:cs typeface="Calibri" panose="020F0502020204030204" pitchFamily="34" charset="0"/>
              </a:rPr>
              <a:t>diperhitungkan</a:t>
            </a:r>
            <a:r>
              <a:rPr lang="en-US" sz="2200" dirty="0">
                <a:effectLst/>
                <a:ea typeface="Arial" panose="020B0604020202020204" pitchFamily="34" charset="0"/>
                <a:cs typeface="Calibri" panose="020F0502020204030204" pitchFamily="34" charset="0"/>
              </a:rPr>
              <a:t> </a:t>
            </a:r>
            <a:r>
              <a:rPr lang="en-US" sz="2200" dirty="0" err="1">
                <a:effectLst/>
                <a:ea typeface="Arial" panose="020B0604020202020204" pitchFamily="34" charset="0"/>
                <a:cs typeface="Calibri" panose="020F0502020204030204" pitchFamily="34" charset="0"/>
              </a:rPr>
              <a:t>dalam</a:t>
            </a:r>
            <a:endParaRPr lang="en-US" sz="2200" dirty="0">
              <a:effectLst/>
              <a:ea typeface="Arial" panose="020B0604020202020204" pitchFamily="34" charset="0"/>
              <a:cs typeface="Calibri" panose="020F0502020204030204" pitchFamily="34" charset="0"/>
            </a:endParaRPr>
          </a:p>
          <a:p>
            <a:pPr marL="0" lvl="0" indent="0" defTabSz="363538">
              <a:buNone/>
            </a:pPr>
            <a:r>
              <a:rPr lang="en-US" sz="2200" dirty="0">
                <a:ea typeface="Arial" panose="020B0604020202020204" pitchFamily="34" charset="0"/>
                <a:cs typeface="Calibri" panose="020F0502020204030204" pitchFamily="34" charset="0"/>
              </a:rPr>
              <a:t>                  </a:t>
            </a:r>
            <a:r>
              <a:rPr lang="en-US" sz="2200" dirty="0" err="1">
                <a:effectLst/>
                <a:ea typeface="Arial" panose="020B0604020202020204" pitchFamily="34" charset="0"/>
                <a:cs typeface="Calibri" panose="020F0502020204030204" pitchFamily="34" charset="0"/>
              </a:rPr>
              <a:t>pemungutan</a:t>
            </a:r>
            <a:r>
              <a:rPr lang="en-US" sz="2200" dirty="0">
                <a:effectLst/>
                <a:ea typeface="Arial" panose="020B0604020202020204" pitchFamily="34" charset="0"/>
                <a:cs typeface="Calibri" panose="020F0502020204030204" pitchFamily="34" charset="0"/>
              </a:rPr>
              <a:t> </a:t>
            </a:r>
            <a:r>
              <a:rPr lang="en-US" sz="2200" dirty="0" err="1">
                <a:effectLst/>
                <a:ea typeface="Arial" panose="020B0604020202020204" pitchFamily="34" charset="0"/>
                <a:cs typeface="Calibri" panose="020F0502020204030204" pitchFamily="34" charset="0"/>
              </a:rPr>
              <a:t>suara</a:t>
            </a:r>
            <a:r>
              <a:rPr lang="en-US" sz="2200" dirty="0">
                <a:effectLst/>
                <a:ea typeface="Arial" panose="020B0604020202020204" pitchFamily="34" charset="0"/>
                <a:cs typeface="Calibri" panose="020F0502020204030204" pitchFamily="34" charset="0"/>
              </a:rPr>
              <a:t> </a:t>
            </a:r>
            <a:r>
              <a:rPr lang="en-US" sz="2200" dirty="0" err="1">
                <a:effectLst/>
                <a:ea typeface="Arial" panose="020B0604020202020204" pitchFamily="34" charset="0"/>
                <a:cs typeface="Calibri" panose="020F0502020204030204" pitchFamily="34" charset="0"/>
              </a:rPr>
              <a:t>Rapat</a:t>
            </a:r>
            <a:r>
              <a:rPr lang="en-US" sz="2200" dirty="0">
                <a:effectLst/>
                <a:ea typeface="Arial" panose="020B0604020202020204" pitchFamily="34" charset="0"/>
                <a:cs typeface="Calibri" panose="020F0502020204030204" pitchFamily="34" charset="0"/>
              </a:rPr>
              <a:t>.</a:t>
            </a:r>
          </a:p>
          <a:p>
            <a:pPr marL="0" lvl="0" indent="0" defTabSz="363538">
              <a:buNone/>
            </a:pPr>
            <a:r>
              <a:rPr lang="en-US" sz="2200" dirty="0">
                <a:effectLst/>
                <a:ea typeface="Arial" panose="020B0604020202020204" pitchFamily="34" charset="0"/>
                <a:cs typeface="Calibri" panose="020F0502020204030204" pitchFamily="34" charset="0"/>
              </a:rPr>
              <a:t>	     6. </a:t>
            </a:r>
            <a:r>
              <a:rPr lang="en-US" sz="2200" dirty="0" err="1">
                <a:effectLst/>
                <a:ea typeface="Arial" panose="020B0604020202020204" pitchFamily="34" charset="0"/>
                <a:cs typeface="Calibri" panose="020F0502020204030204" pitchFamily="34" charset="0"/>
              </a:rPr>
              <a:t>Keterlambatan</a:t>
            </a:r>
            <a:r>
              <a:rPr lang="en-US" sz="2200" dirty="0">
                <a:effectLst/>
                <a:ea typeface="Arial" panose="020B0604020202020204" pitchFamily="34" charset="0"/>
                <a:cs typeface="Calibri" panose="020F0502020204030204" pitchFamily="34" charset="0"/>
              </a:rPr>
              <a:t> </a:t>
            </a:r>
            <a:r>
              <a:rPr lang="en-US" sz="2200" dirty="0" err="1">
                <a:effectLst/>
                <a:ea typeface="Arial" panose="020B0604020202020204" pitchFamily="34" charset="0"/>
                <a:cs typeface="Calibri" panose="020F0502020204030204" pitchFamily="34" charset="0"/>
              </a:rPr>
              <a:t>atau</a:t>
            </a:r>
            <a:r>
              <a:rPr lang="en-US" sz="2200" dirty="0">
                <a:effectLst/>
                <a:ea typeface="Arial" panose="020B0604020202020204" pitchFamily="34" charset="0"/>
                <a:cs typeface="Calibri" panose="020F0502020204030204" pitchFamily="34" charset="0"/>
              </a:rPr>
              <a:t> </a:t>
            </a:r>
            <a:r>
              <a:rPr lang="en-US" sz="2200" dirty="0" err="1">
                <a:effectLst/>
                <a:ea typeface="Arial" panose="020B0604020202020204" pitchFamily="34" charset="0"/>
                <a:cs typeface="Calibri" panose="020F0502020204030204" pitchFamily="34" charset="0"/>
              </a:rPr>
              <a:t>kegagalan</a:t>
            </a:r>
            <a:r>
              <a:rPr lang="en-US" sz="2200" dirty="0">
                <a:effectLst/>
                <a:ea typeface="Arial" panose="020B0604020202020204" pitchFamily="34" charset="0"/>
                <a:cs typeface="Calibri" panose="020F0502020204030204" pitchFamily="34" charset="0"/>
              </a:rPr>
              <a:t> </a:t>
            </a:r>
            <a:r>
              <a:rPr lang="en-US" sz="2200" dirty="0" err="1">
                <a:effectLst/>
                <a:ea typeface="Arial" panose="020B0604020202020204" pitchFamily="34" charset="0"/>
                <a:cs typeface="Calibri" panose="020F0502020204030204" pitchFamily="34" charset="0"/>
              </a:rPr>
              <a:t>dalam</a:t>
            </a:r>
            <a:r>
              <a:rPr lang="en-US" sz="2200" dirty="0">
                <a:effectLst/>
                <a:ea typeface="Arial" panose="020B0604020202020204" pitchFamily="34" charset="0"/>
                <a:cs typeface="Calibri" panose="020F0502020204030204" pitchFamily="34" charset="0"/>
              </a:rPr>
              <a:t> proses </a:t>
            </a:r>
            <a:r>
              <a:rPr lang="en-US" sz="2200" dirty="0" err="1">
                <a:effectLst/>
                <a:ea typeface="Arial" panose="020B0604020202020204" pitchFamily="34" charset="0"/>
                <a:cs typeface="Calibri" panose="020F0502020204030204" pitchFamily="34" charset="0"/>
              </a:rPr>
              <a:t>registrasi</a:t>
            </a:r>
            <a:r>
              <a:rPr lang="en-US" sz="2200" dirty="0">
                <a:effectLst/>
                <a:ea typeface="Arial" panose="020B0604020202020204" pitchFamily="34" charset="0"/>
                <a:cs typeface="Calibri" panose="020F0502020204030204" pitchFamily="34" charset="0"/>
              </a:rPr>
              <a:t> </a:t>
            </a:r>
            <a:r>
              <a:rPr lang="en-US" sz="2200" dirty="0" err="1">
                <a:effectLst/>
                <a:ea typeface="Arial" panose="020B0604020202020204" pitchFamily="34" charset="0"/>
                <a:cs typeface="Calibri" panose="020F0502020204030204" pitchFamily="34" charset="0"/>
              </a:rPr>
              <a:t>secara</a:t>
            </a:r>
            <a:r>
              <a:rPr lang="en-US" sz="2200" dirty="0">
                <a:effectLst/>
                <a:ea typeface="Arial" panose="020B0604020202020204" pitchFamily="34" charset="0"/>
                <a:cs typeface="Calibri" panose="020F0502020204030204" pitchFamily="34" charset="0"/>
              </a:rPr>
              <a:t> </a:t>
            </a:r>
            <a:r>
              <a:rPr lang="en-US" sz="2200" dirty="0" err="1">
                <a:effectLst/>
                <a:ea typeface="Arial" panose="020B0604020202020204" pitchFamily="34" charset="0"/>
                <a:cs typeface="Calibri" panose="020F0502020204030204" pitchFamily="34" charset="0"/>
              </a:rPr>
              <a:t>elektronik</a:t>
            </a:r>
            <a:r>
              <a:rPr lang="en-US" sz="2200" dirty="0">
                <a:effectLst/>
                <a:ea typeface="Arial" panose="020B0604020202020204" pitchFamily="34" charset="0"/>
                <a:cs typeface="Calibri" panose="020F0502020204030204" pitchFamily="34" charset="0"/>
              </a:rPr>
              <a:t> </a:t>
            </a:r>
            <a:r>
              <a:rPr lang="en-US" sz="2200" dirty="0" err="1">
                <a:effectLst/>
                <a:ea typeface="Arial" panose="020B0604020202020204" pitchFamily="34" charset="0"/>
                <a:cs typeface="Calibri" panose="020F0502020204030204" pitchFamily="34" charset="0"/>
              </a:rPr>
              <a:t>sebagaimana</a:t>
            </a:r>
            <a:r>
              <a:rPr lang="en-US" sz="2200" dirty="0">
                <a:effectLst/>
                <a:ea typeface="Arial" panose="020B0604020202020204" pitchFamily="34" charset="0"/>
                <a:cs typeface="Calibri" panose="020F0502020204030204" pitchFamily="34" charset="0"/>
              </a:rPr>
              <a:t> </a:t>
            </a:r>
            <a:r>
              <a:rPr lang="en-US" sz="2200" dirty="0" err="1">
                <a:effectLst/>
                <a:ea typeface="Arial" panose="020B0604020202020204" pitchFamily="34" charset="0"/>
                <a:cs typeface="Calibri" panose="020F0502020204030204" pitchFamily="34" charset="0"/>
              </a:rPr>
              <a:t>dimaksud</a:t>
            </a:r>
            <a:r>
              <a:rPr lang="en-US" sz="2200" dirty="0">
                <a:effectLst/>
                <a:ea typeface="Arial" panose="020B0604020202020204" pitchFamily="34" charset="0"/>
                <a:cs typeface="Calibri" panose="020F0502020204030204" pitchFamily="34" charset="0"/>
              </a:rPr>
              <a:t> </a:t>
            </a:r>
            <a:r>
              <a:rPr lang="en-US" sz="2200" dirty="0" err="1">
                <a:effectLst/>
                <a:ea typeface="Arial" panose="020B0604020202020204" pitchFamily="34" charset="0"/>
                <a:cs typeface="Calibri" panose="020F0502020204030204" pitchFamily="34" charset="0"/>
              </a:rPr>
              <a:t>dalam</a:t>
            </a:r>
            <a:endParaRPr lang="en-US" sz="2200" dirty="0">
              <a:effectLst/>
              <a:ea typeface="Arial" panose="020B0604020202020204" pitchFamily="34" charset="0"/>
              <a:cs typeface="Calibri" panose="020F0502020204030204" pitchFamily="34" charset="0"/>
            </a:endParaRPr>
          </a:p>
          <a:p>
            <a:pPr marL="0" lvl="0" indent="0" defTabSz="363538">
              <a:buNone/>
            </a:pPr>
            <a:r>
              <a:rPr lang="en-US" sz="2200" dirty="0">
                <a:ea typeface="Arial" panose="020B0604020202020204" pitchFamily="34" charset="0"/>
                <a:cs typeface="Calibri" panose="020F0502020204030204" pitchFamily="34" charset="0"/>
              </a:rPr>
              <a:t>                  </a:t>
            </a:r>
            <a:r>
              <a:rPr lang="en-US" sz="2200" dirty="0" err="1">
                <a:effectLst/>
                <a:ea typeface="Arial" panose="020B0604020202020204" pitchFamily="34" charset="0"/>
                <a:cs typeface="Calibri" panose="020F0502020204030204" pitchFamily="34" charset="0"/>
              </a:rPr>
              <a:t>angka</a:t>
            </a:r>
            <a:r>
              <a:rPr lang="en-US" sz="2200" dirty="0">
                <a:effectLst/>
                <a:ea typeface="Arial" panose="020B0604020202020204" pitchFamily="34" charset="0"/>
                <a:cs typeface="Calibri" panose="020F0502020204030204" pitchFamily="34" charset="0"/>
              </a:rPr>
              <a:t> </a:t>
            </a:r>
            <a:r>
              <a:rPr lang="en-US" sz="2200" dirty="0">
                <a:ea typeface="Arial" panose="020B0604020202020204" pitchFamily="34" charset="0"/>
                <a:cs typeface="Calibri" panose="020F0502020204030204" pitchFamily="34" charset="0"/>
              </a:rPr>
              <a:t>1</a:t>
            </a:r>
            <a:r>
              <a:rPr lang="en-US" sz="2200" dirty="0">
                <a:effectLst/>
                <a:ea typeface="Arial" panose="020B0604020202020204" pitchFamily="34" charset="0"/>
                <a:cs typeface="Calibri" panose="020F0502020204030204" pitchFamily="34" charset="0"/>
              </a:rPr>
              <a:t> – </a:t>
            </a:r>
            <a:r>
              <a:rPr lang="en-US" sz="2200" dirty="0">
                <a:ea typeface="Arial" panose="020B0604020202020204" pitchFamily="34" charset="0"/>
                <a:cs typeface="Calibri" panose="020F0502020204030204" pitchFamily="34" charset="0"/>
              </a:rPr>
              <a:t>4</a:t>
            </a:r>
            <a:r>
              <a:rPr lang="en-US" sz="2200" dirty="0">
                <a:effectLst/>
                <a:ea typeface="Arial" panose="020B0604020202020204" pitchFamily="34" charset="0"/>
                <a:cs typeface="Calibri" panose="020F0502020204030204" pitchFamily="34" charset="0"/>
              </a:rPr>
              <a:t> </a:t>
            </a:r>
            <a:r>
              <a:rPr lang="en-US" sz="2200" dirty="0" err="1">
                <a:effectLst/>
                <a:ea typeface="Arial" panose="020B0604020202020204" pitchFamily="34" charset="0"/>
                <a:cs typeface="Calibri" panose="020F0502020204030204" pitchFamily="34" charset="0"/>
              </a:rPr>
              <a:t>dengan</a:t>
            </a:r>
            <a:r>
              <a:rPr lang="en-US" sz="2200" dirty="0">
                <a:effectLst/>
                <a:ea typeface="Arial" panose="020B0604020202020204" pitchFamily="34" charset="0"/>
                <a:cs typeface="Calibri" panose="020F0502020204030204" pitchFamily="34" charset="0"/>
              </a:rPr>
              <a:t> </a:t>
            </a:r>
            <a:r>
              <a:rPr lang="en-US" sz="2200" dirty="0" err="1">
                <a:effectLst/>
                <a:ea typeface="Arial" panose="020B0604020202020204" pitchFamily="34" charset="0"/>
                <a:cs typeface="Calibri" panose="020F0502020204030204" pitchFamily="34" charset="0"/>
              </a:rPr>
              <a:t>alasan</a:t>
            </a:r>
            <a:r>
              <a:rPr lang="en-US" sz="2200" dirty="0">
                <a:effectLst/>
                <a:ea typeface="Arial" panose="020B0604020202020204" pitchFamily="34" charset="0"/>
                <a:cs typeface="Calibri" panose="020F0502020204030204" pitchFamily="34" charset="0"/>
              </a:rPr>
              <a:t> </a:t>
            </a:r>
            <a:r>
              <a:rPr lang="en-US" sz="2200" dirty="0" err="1">
                <a:effectLst/>
                <a:ea typeface="Arial" panose="020B0604020202020204" pitchFamily="34" charset="0"/>
                <a:cs typeface="Calibri" panose="020F0502020204030204" pitchFamily="34" charset="0"/>
              </a:rPr>
              <a:t>apapun</a:t>
            </a:r>
            <a:r>
              <a:rPr lang="en-US" sz="2200" dirty="0">
                <a:effectLst/>
                <a:ea typeface="Arial" panose="020B0604020202020204" pitchFamily="34" charset="0"/>
                <a:cs typeface="Calibri" panose="020F0502020204030204" pitchFamily="34" charset="0"/>
              </a:rPr>
              <a:t> </a:t>
            </a:r>
            <a:r>
              <a:rPr lang="en-US" sz="2200" dirty="0" err="1">
                <a:effectLst/>
                <a:ea typeface="Arial" panose="020B0604020202020204" pitchFamily="34" charset="0"/>
                <a:cs typeface="Calibri" panose="020F0502020204030204" pitchFamily="34" charset="0"/>
              </a:rPr>
              <a:t>akan</a:t>
            </a:r>
            <a:r>
              <a:rPr lang="en-US" sz="2200" dirty="0">
                <a:effectLst/>
                <a:ea typeface="Arial" panose="020B0604020202020204" pitchFamily="34" charset="0"/>
                <a:cs typeface="Calibri" panose="020F0502020204030204" pitchFamily="34" charset="0"/>
              </a:rPr>
              <a:t> </a:t>
            </a:r>
            <a:r>
              <a:rPr lang="en-US" sz="2200" dirty="0" err="1">
                <a:effectLst/>
                <a:ea typeface="Arial" panose="020B0604020202020204" pitchFamily="34" charset="0"/>
                <a:cs typeface="Calibri" panose="020F0502020204030204" pitchFamily="34" charset="0"/>
              </a:rPr>
              <a:t>mengakibatkan</a:t>
            </a:r>
            <a:r>
              <a:rPr lang="en-US" sz="2200" dirty="0">
                <a:effectLst/>
                <a:ea typeface="Arial" panose="020B0604020202020204" pitchFamily="34" charset="0"/>
                <a:cs typeface="Calibri" panose="020F0502020204030204" pitchFamily="34" charset="0"/>
              </a:rPr>
              <a:t> </a:t>
            </a:r>
            <a:r>
              <a:rPr lang="en-US" sz="2200" dirty="0" err="1">
                <a:effectLst/>
                <a:ea typeface="Arial" panose="020B0604020202020204" pitchFamily="34" charset="0"/>
                <a:cs typeface="Calibri" panose="020F0502020204030204" pitchFamily="34" charset="0"/>
              </a:rPr>
              <a:t>pemegang</a:t>
            </a:r>
            <a:r>
              <a:rPr lang="en-US" sz="2200" dirty="0">
                <a:effectLst/>
                <a:ea typeface="Arial" panose="020B0604020202020204" pitchFamily="34" charset="0"/>
                <a:cs typeface="Calibri" panose="020F0502020204030204" pitchFamily="34" charset="0"/>
              </a:rPr>
              <a:t> </a:t>
            </a:r>
            <a:r>
              <a:rPr lang="en-US" sz="2200" dirty="0" err="1">
                <a:effectLst/>
                <a:ea typeface="Arial" panose="020B0604020202020204" pitchFamily="34" charset="0"/>
                <a:cs typeface="Calibri" panose="020F0502020204030204" pitchFamily="34" charset="0"/>
              </a:rPr>
              <a:t>saham</a:t>
            </a:r>
            <a:r>
              <a:rPr lang="en-US" sz="2200" dirty="0">
                <a:effectLst/>
                <a:ea typeface="Arial" panose="020B0604020202020204" pitchFamily="34" charset="0"/>
                <a:cs typeface="Calibri" panose="020F0502020204030204" pitchFamily="34" charset="0"/>
              </a:rPr>
              <a:t> </a:t>
            </a:r>
            <a:r>
              <a:rPr lang="en-US" sz="2200" dirty="0" err="1">
                <a:effectLst/>
                <a:ea typeface="Arial" panose="020B0604020202020204" pitchFamily="34" charset="0"/>
                <a:cs typeface="Calibri" panose="020F0502020204030204" pitchFamily="34" charset="0"/>
              </a:rPr>
              <a:t>atau</a:t>
            </a:r>
            <a:r>
              <a:rPr lang="en-US" sz="2200" dirty="0">
                <a:effectLst/>
                <a:ea typeface="Arial" panose="020B0604020202020204" pitchFamily="34" charset="0"/>
                <a:cs typeface="Calibri" panose="020F0502020204030204" pitchFamily="34" charset="0"/>
              </a:rPr>
              <a:t> </a:t>
            </a:r>
            <a:r>
              <a:rPr lang="en-US" sz="2200" dirty="0" err="1">
                <a:effectLst/>
                <a:ea typeface="Arial" panose="020B0604020202020204" pitchFamily="34" charset="0"/>
                <a:cs typeface="Calibri" panose="020F0502020204030204" pitchFamily="34" charset="0"/>
              </a:rPr>
              <a:t>penerima</a:t>
            </a:r>
            <a:r>
              <a:rPr lang="en-US" sz="2200" dirty="0">
                <a:effectLst/>
                <a:ea typeface="Arial" panose="020B0604020202020204" pitchFamily="34" charset="0"/>
                <a:cs typeface="Calibri" panose="020F0502020204030204" pitchFamily="34" charset="0"/>
              </a:rPr>
              <a:t> </a:t>
            </a:r>
            <a:r>
              <a:rPr lang="en-US" sz="2200" dirty="0" err="1">
                <a:effectLst/>
                <a:ea typeface="Arial" panose="020B0604020202020204" pitchFamily="34" charset="0"/>
                <a:cs typeface="Calibri" panose="020F0502020204030204" pitchFamily="34" charset="0"/>
              </a:rPr>
              <a:t>kuasanya</a:t>
            </a:r>
            <a:endParaRPr lang="en-US" sz="2200" dirty="0">
              <a:effectLst/>
              <a:ea typeface="Arial" panose="020B0604020202020204" pitchFamily="34" charset="0"/>
              <a:cs typeface="Calibri" panose="020F0502020204030204" pitchFamily="34" charset="0"/>
            </a:endParaRPr>
          </a:p>
          <a:p>
            <a:pPr marL="0" lvl="0" indent="0" defTabSz="363538">
              <a:buNone/>
            </a:pPr>
            <a:r>
              <a:rPr lang="en-US" sz="2200" dirty="0">
                <a:ea typeface="Arial" panose="020B0604020202020204" pitchFamily="34" charset="0"/>
                <a:cs typeface="Calibri" panose="020F0502020204030204" pitchFamily="34" charset="0"/>
              </a:rPr>
              <a:t>                 </a:t>
            </a:r>
            <a:r>
              <a:rPr lang="en-US" sz="2200" dirty="0">
                <a:effectLst/>
                <a:ea typeface="Arial" panose="020B0604020202020204" pitchFamily="34" charset="0"/>
                <a:cs typeface="Calibri" panose="020F0502020204030204" pitchFamily="34" charset="0"/>
              </a:rPr>
              <a:t> </a:t>
            </a:r>
            <a:r>
              <a:rPr lang="en-US" sz="2200" dirty="0" err="1">
                <a:effectLst/>
                <a:ea typeface="Arial" panose="020B0604020202020204" pitchFamily="34" charset="0"/>
                <a:cs typeface="Calibri" panose="020F0502020204030204" pitchFamily="34" charset="0"/>
              </a:rPr>
              <a:t>tidak</a:t>
            </a:r>
            <a:r>
              <a:rPr lang="en-US" sz="2200" dirty="0">
                <a:effectLst/>
                <a:ea typeface="Arial" panose="020B0604020202020204" pitchFamily="34" charset="0"/>
                <a:cs typeface="Calibri" panose="020F0502020204030204" pitchFamily="34" charset="0"/>
              </a:rPr>
              <a:t> </a:t>
            </a:r>
            <a:r>
              <a:rPr lang="en-US" sz="2200" dirty="0" err="1">
                <a:effectLst/>
                <a:ea typeface="Arial" panose="020B0604020202020204" pitchFamily="34" charset="0"/>
                <a:cs typeface="Calibri" panose="020F0502020204030204" pitchFamily="34" charset="0"/>
              </a:rPr>
              <a:t>dapat</a:t>
            </a:r>
            <a:r>
              <a:rPr lang="en-US" sz="2200" dirty="0">
                <a:effectLst/>
                <a:ea typeface="Arial" panose="020B0604020202020204" pitchFamily="34" charset="0"/>
                <a:cs typeface="Calibri" panose="020F0502020204030204" pitchFamily="34" charset="0"/>
              </a:rPr>
              <a:t> </a:t>
            </a:r>
            <a:r>
              <a:rPr lang="en-US" sz="2200" dirty="0" err="1">
                <a:effectLst/>
                <a:ea typeface="Arial" panose="020B0604020202020204" pitchFamily="34" charset="0"/>
                <a:cs typeface="Calibri" panose="020F0502020204030204" pitchFamily="34" charset="0"/>
              </a:rPr>
              <a:t>menghadiri</a:t>
            </a:r>
            <a:r>
              <a:rPr lang="en-US" sz="2200" dirty="0">
                <a:effectLst/>
                <a:ea typeface="Arial" panose="020B0604020202020204" pitchFamily="34" charset="0"/>
                <a:cs typeface="Calibri" panose="020F0502020204030204" pitchFamily="34" charset="0"/>
              </a:rPr>
              <a:t> </a:t>
            </a:r>
            <a:r>
              <a:rPr lang="en-US" sz="2200" dirty="0" err="1">
                <a:effectLst/>
                <a:ea typeface="Arial" panose="020B0604020202020204" pitchFamily="34" charset="0"/>
                <a:cs typeface="Calibri" panose="020F0502020204030204" pitchFamily="34" charset="0"/>
              </a:rPr>
              <a:t>Rapat</a:t>
            </a:r>
            <a:r>
              <a:rPr lang="en-US" sz="2200" dirty="0">
                <a:effectLst/>
                <a:ea typeface="Arial" panose="020B0604020202020204" pitchFamily="34" charset="0"/>
                <a:cs typeface="Calibri" panose="020F0502020204030204" pitchFamily="34" charset="0"/>
              </a:rPr>
              <a:t> </a:t>
            </a:r>
            <a:r>
              <a:rPr lang="en-US" sz="2200" dirty="0" err="1">
                <a:effectLst/>
                <a:ea typeface="Arial" panose="020B0604020202020204" pitchFamily="34" charset="0"/>
                <a:cs typeface="Calibri" panose="020F0502020204030204" pitchFamily="34" charset="0"/>
              </a:rPr>
              <a:t>secara</a:t>
            </a:r>
            <a:r>
              <a:rPr lang="en-US" sz="2200" dirty="0">
                <a:effectLst/>
                <a:ea typeface="Arial" panose="020B0604020202020204" pitchFamily="34" charset="0"/>
                <a:cs typeface="Calibri" panose="020F0502020204030204" pitchFamily="34" charset="0"/>
              </a:rPr>
              <a:t> </a:t>
            </a:r>
            <a:r>
              <a:rPr lang="en-US" sz="2200" dirty="0" err="1">
                <a:effectLst/>
                <a:ea typeface="Arial" panose="020B0604020202020204" pitchFamily="34" charset="0"/>
                <a:cs typeface="Calibri" panose="020F0502020204030204" pitchFamily="34" charset="0"/>
              </a:rPr>
              <a:t>elektronik</a:t>
            </a:r>
            <a:r>
              <a:rPr lang="en-US" sz="2200" dirty="0">
                <a:effectLst/>
                <a:ea typeface="Arial" panose="020B0604020202020204" pitchFamily="34" charset="0"/>
                <a:cs typeface="Calibri" panose="020F0502020204030204" pitchFamily="34" charset="0"/>
              </a:rPr>
              <a:t>, </a:t>
            </a:r>
            <a:r>
              <a:rPr lang="en-US" sz="2200" dirty="0" err="1">
                <a:effectLst/>
                <a:ea typeface="Arial" panose="020B0604020202020204" pitchFamily="34" charset="0"/>
                <a:cs typeface="Calibri" panose="020F0502020204030204" pitchFamily="34" charset="0"/>
              </a:rPr>
              <a:t>serta</a:t>
            </a:r>
            <a:r>
              <a:rPr lang="en-US" sz="2200" dirty="0">
                <a:effectLst/>
                <a:ea typeface="Arial" panose="020B0604020202020204" pitchFamily="34" charset="0"/>
                <a:cs typeface="Calibri" panose="020F0502020204030204" pitchFamily="34" charset="0"/>
              </a:rPr>
              <a:t> </a:t>
            </a:r>
            <a:r>
              <a:rPr lang="en-US" sz="2200" dirty="0" err="1">
                <a:effectLst/>
                <a:ea typeface="Arial" panose="020B0604020202020204" pitchFamily="34" charset="0"/>
                <a:cs typeface="Calibri" panose="020F0502020204030204" pitchFamily="34" charset="0"/>
              </a:rPr>
              <a:t>kepemilikan</a:t>
            </a:r>
            <a:r>
              <a:rPr lang="en-US" sz="2200" dirty="0">
                <a:effectLst/>
                <a:ea typeface="Arial" panose="020B0604020202020204" pitchFamily="34" charset="0"/>
                <a:cs typeface="Calibri" panose="020F0502020204030204" pitchFamily="34" charset="0"/>
              </a:rPr>
              <a:t> </a:t>
            </a:r>
            <a:r>
              <a:rPr lang="en-US" sz="2200" dirty="0" err="1">
                <a:effectLst/>
                <a:ea typeface="Arial" panose="020B0604020202020204" pitchFamily="34" charset="0"/>
                <a:cs typeface="Calibri" panose="020F0502020204030204" pitchFamily="34" charset="0"/>
              </a:rPr>
              <a:t>sahamnya</a:t>
            </a:r>
            <a:r>
              <a:rPr lang="en-US" sz="2200" dirty="0">
                <a:effectLst/>
                <a:ea typeface="Arial" panose="020B0604020202020204" pitchFamily="34" charset="0"/>
                <a:cs typeface="Calibri" panose="020F0502020204030204" pitchFamily="34" charset="0"/>
              </a:rPr>
              <a:t> </a:t>
            </a:r>
            <a:r>
              <a:rPr lang="en-US" sz="2200" dirty="0" err="1">
                <a:effectLst/>
                <a:ea typeface="Arial" panose="020B0604020202020204" pitchFamily="34" charset="0"/>
                <a:cs typeface="Calibri" panose="020F0502020204030204" pitchFamily="34" charset="0"/>
              </a:rPr>
              <a:t>tidak</a:t>
            </a:r>
            <a:r>
              <a:rPr lang="en-US" sz="2200" dirty="0">
                <a:effectLst/>
                <a:ea typeface="Arial" panose="020B0604020202020204" pitchFamily="34" charset="0"/>
                <a:cs typeface="Calibri" panose="020F0502020204030204" pitchFamily="34" charset="0"/>
              </a:rPr>
              <a:t> </a:t>
            </a:r>
            <a:r>
              <a:rPr lang="en-US" sz="2200" dirty="0" err="1">
                <a:effectLst/>
                <a:ea typeface="Arial" panose="020B0604020202020204" pitchFamily="34" charset="0"/>
                <a:cs typeface="Calibri" panose="020F0502020204030204" pitchFamily="34" charset="0"/>
              </a:rPr>
              <a:t>diperhitungkan</a:t>
            </a:r>
            <a:endParaRPr lang="en-US" sz="2200" dirty="0">
              <a:effectLst/>
              <a:ea typeface="Arial" panose="020B0604020202020204" pitchFamily="34" charset="0"/>
              <a:cs typeface="Calibri" panose="020F0502020204030204" pitchFamily="34" charset="0"/>
            </a:endParaRPr>
          </a:p>
          <a:p>
            <a:pPr marL="0" lvl="0" indent="0" defTabSz="363538">
              <a:buNone/>
            </a:pPr>
            <a:r>
              <a:rPr lang="en-US" sz="2200" dirty="0">
                <a:ea typeface="Arial" panose="020B0604020202020204" pitchFamily="34" charset="0"/>
                <a:cs typeface="Calibri" panose="020F0502020204030204" pitchFamily="34" charset="0"/>
              </a:rPr>
              <a:t>                 </a:t>
            </a:r>
            <a:r>
              <a:rPr lang="en-US" sz="2200" dirty="0">
                <a:effectLst/>
                <a:ea typeface="Arial" panose="020B0604020202020204" pitchFamily="34" charset="0"/>
                <a:cs typeface="Calibri" panose="020F0502020204030204" pitchFamily="34" charset="0"/>
              </a:rPr>
              <a:t> </a:t>
            </a:r>
            <a:r>
              <a:rPr lang="en-US" sz="2200" dirty="0" err="1">
                <a:effectLst/>
                <a:ea typeface="Arial" panose="020B0604020202020204" pitchFamily="34" charset="0"/>
                <a:cs typeface="Calibri" panose="020F0502020204030204" pitchFamily="34" charset="0"/>
              </a:rPr>
              <a:t>sebagai</a:t>
            </a:r>
            <a:r>
              <a:rPr lang="en-US" sz="2200" dirty="0">
                <a:ea typeface="Arial" panose="020B0604020202020204" pitchFamily="34" charset="0"/>
                <a:cs typeface="Calibri" panose="020F0502020204030204" pitchFamily="34" charset="0"/>
              </a:rPr>
              <a:t> </a:t>
            </a:r>
            <a:r>
              <a:rPr lang="en-US" sz="2200" dirty="0" err="1">
                <a:effectLst/>
                <a:ea typeface="Arial" panose="020B0604020202020204" pitchFamily="34" charset="0"/>
                <a:cs typeface="Calibri" panose="020F0502020204030204" pitchFamily="34" charset="0"/>
              </a:rPr>
              <a:t>kuorum</a:t>
            </a:r>
            <a:r>
              <a:rPr lang="en-US" sz="2200" dirty="0">
                <a:effectLst/>
                <a:ea typeface="Arial" panose="020B0604020202020204" pitchFamily="34" charset="0"/>
                <a:cs typeface="Calibri" panose="020F0502020204030204" pitchFamily="34" charset="0"/>
              </a:rPr>
              <a:t> </a:t>
            </a:r>
            <a:r>
              <a:rPr lang="en-US" sz="2200" dirty="0" err="1">
                <a:effectLst/>
                <a:ea typeface="Arial" panose="020B0604020202020204" pitchFamily="34" charset="0"/>
                <a:cs typeface="Calibri" panose="020F0502020204030204" pitchFamily="34" charset="0"/>
              </a:rPr>
              <a:t>kehadiran</a:t>
            </a:r>
            <a:r>
              <a:rPr lang="en-US" sz="2200" dirty="0">
                <a:effectLst/>
                <a:ea typeface="Arial" panose="020B0604020202020204" pitchFamily="34" charset="0"/>
                <a:cs typeface="Calibri" panose="020F0502020204030204" pitchFamily="34" charset="0"/>
              </a:rPr>
              <a:t> </a:t>
            </a:r>
            <a:r>
              <a:rPr lang="en-US" sz="2200" dirty="0" err="1">
                <a:effectLst/>
                <a:ea typeface="Arial" panose="020B0604020202020204" pitchFamily="34" charset="0"/>
                <a:cs typeface="Calibri" panose="020F0502020204030204" pitchFamily="34" charset="0"/>
              </a:rPr>
              <a:t>dalam</a:t>
            </a:r>
            <a:r>
              <a:rPr lang="en-US" sz="2200" dirty="0">
                <a:effectLst/>
                <a:ea typeface="Arial" panose="020B0604020202020204" pitchFamily="34" charset="0"/>
                <a:cs typeface="Calibri" panose="020F0502020204030204" pitchFamily="34" charset="0"/>
              </a:rPr>
              <a:t> </a:t>
            </a:r>
            <a:r>
              <a:rPr lang="en-US" sz="2200" dirty="0" err="1">
                <a:effectLst/>
                <a:ea typeface="Arial" panose="020B0604020202020204" pitchFamily="34" charset="0"/>
                <a:cs typeface="Calibri" panose="020F0502020204030204" pitchFamily="34" charset="0"/>
              </a:rPr>
              <a:t>Rapat</a:t>
            </a:r>
            <a:r>
              <a:rPr lang="en-US" sz="2200" dirty="0">
                <a:effectLst/>
                <a:ea typeface="Arial" panose="020B0604020202020204" pitchFamily="34" charset="0"/>
                <a:cs typeface="Calibri" panose="020F0502020204030204" pitchFamily="34" charset="0"/>
              </a:rPr>
              <a:t>.</a:t>
            </a:r>
            <a:endParaRPr lang="en-ID" sz="2200" dirty="0">
              <a:effectLst/>
              <a:ea typeface="Arial" panose="020B0604020202020204" pitchFamily="34" charset="0"/>
              <a:cs typeface="Calibri" panose="020F0502020204030204" pitchFamily="34" charset="0"/>
            </a:endParaRPr>
          </a:p>
          <a:p>
            <a:pPr marL="0" lvl="0" indent="0" defTabSz="363538">
              <a:buNone/>
            </a:pPr>
            <a:endParaRPr lang="en-ID" sz="2200" dirty="0">
              <a:ea typeface="Arial" panose="020B0604020202020204" pitchFamily="34" charset="0"/>
              <a:cs typeface="Calibri" panose="020F0502020204030204" pitchFamily="34" charset="0"/>
            </a:endParaRPr>
          </a:p>
          <a:p>
            <a:pPr marL="0" indent="0" defTabSz="363538">
              <a:buNone/>
            </a:pPr>
            <a:r>
              <a:rPr lang="en-US" sz="2200" dirty="0"/>
              <a:t>3.    </a:t>
            </a:r>
            <a:r>
              <a:rPr lang="en-US" sz="2200" dirty="0" err="1"/>
              <a:t>Rapat</a:t>
            </a:r>
            <a:r>
              <a:rPr lang="en-US" sz="2200" dirty="0"/>
              <a:t> </a:t>
            </a:r>
            <a:r>
              <a:rPr lang="en-US" sz="2200" dirty="0" err="1"/>
              <a:t>diselenggarakan</a:t>
            </a:r>
            <a:r>
              <a:rPr lang="en-US" sz="2200" dirty="0"/>
              <a:t> </a:t>
            </a:r>
            <a:r>
              <a:rPr lang="en-US" sz="2200" dirty="0" err="1"/>
              <a:t>dalam</a:t>
            </a:r>
            <a:r>
              <a:rPr lang="en-US" sz="2200" dirty="0"/>
              <a:t> </a:t>
            </a:r>
            <a:r>
              <a:rPr lang="en-US" sz="2200" dirty="0" err="1"/>
              <a:t>bahasa</a:t>
            </a:r>
            <a:r>
              <a:rPr lang="en-US" sz="2200" dirty="0"/>
              <a:t> Indonesia.</a:t>
            </a:r>
          </a:p>
          <a:p>
            <a:pPr marL="0" indent="0">
              <a:buNone/>
            </a:pPr>
            <a:endParaRPr lang="en-US" sz="2200" dirty="0"/>
          </a:p>
          <a:p>
            <a:pPr marL="536575" lvl="0" indent="-536575">
              <a:buNone/>
              <a:tabLst>
                <a:tab pos="363538" algn="l"/>
              </a:tabLst>
            </a:pPr>
            <a:r>
              <a:rPr lang="en-US" sz="2200" dirty="0"/>
              <a:t>4.    a. </a:t>
            </a:r>
            <a:r>
              <a:rPr lang="en-US" sz="2200" dirty="0" err="1"/>
              <a:t>Rapat</a:t>
            </a:r>
            <a:r>
              <a:rPr lang="en-US" sz="2200" dirty="0"/>
              <a:t> </a:t>
            </a:r>
            <a:r>
              <a:rPr lang="en-US" sz="2200" dirty="0" err="1"/>
              <a:t>dipimpin</a:t>
            </a:r>
            <a:r>
              <a:rPr lang="en-US" sz="2200" dirty="0"/>
              <a:t> oleh </a:t>
            </a:r>
            <a:r>
              <a:rPr lang="en-US" sz="2200" dirty="0" err="1"/>
              <a:t>seorang</a:t>
            </a:r>
            <a:r>
              <a:rPr lang="en-US" sz="2200" dirty="0"/>
              <a:t> </a:t>
            </a:r>
            <a:r>
              <a:rPr lang="en-US" sz="2200" dirty="0" err="1"/>
              <a:t>anggota</a:t>
            </a:r>
            <a:r>
              <a:rPr lang="en-US" sz="2200" dirty="0"/>
              <a:t> Dewan </a:t>
            </a:r>
            <a:r>
              <a:rPr lang="en-US" sz="2200" dirty="0" err="1"/>
              <a:t>Komisaris</a:t>
            </a:r>
            <a:r>
              <a:rPr lang="en-US" sz="2200" dirty="0"/>
              <a:t> yang </a:t>
            </a:r>
            <a:r>
              <a:rPr lang="en-US" sz="2200" dirty="0" err="1"/>
              <a:t>ditunjuk</a:t>
            </a:r>
            <a:r>
              <a:rPr lang="en-US" sz="2200" dirty="0"/>
              <a:t> oleh Dewan </a:t>
            </a:r>
            <a:r>
              <a:rPr lang="en-US" sz="2200" dirty="0" err="1"/>
              <a:t>Komisaris</a:t>
            </a:r>
            <a:r>
              <a:rPr lang="en-US" sz="2200" dirty="0"/>
              <a:t> Perseroan.</a:t>
            </a:r>
          </a:p>
          <a:p>
            <a:pPr marL="0" indent="0" defTabSz="363538">
              <a:buNone/>
              <a:tabLst>
                <a:tab pos="363538" algn="l"/>
                <a:tab pos="536575" algn="l"/>
              </a:tabLst>
            </a:pPr>
            <a:r>
              <a:rPr lang="en-US" sz="2200" dirty="0"/>
              <a:t>       b. </a:t>
            </a:r>
            <a:r>
              <a:rPr lang="en-US" sz="2200" dirty="0" err="1"/>
              <a:t>Pimpinan</a:t>
            </a:r>
            <a:r>
              <a:rPr lang="en-US" sz="2200" dirty="0"/>
              <a:t> </a:t>
            </a:r>
            <a:r>
              <a:rPr lang="en-US" sz="2200" dirty="0" err="1"/>
              <a:t>Rapat</a:t>
            </a:r>
            <a:r>
              <a:rPr lang="en-US" sz="2200" dirty="0"/>
              <a:t> </a:t>
            </a:r>
            <a:r>
              <a:rPr lang="en-US" sz="2200" dirty="0" err="1"/>
              <a:t>bertanggung</a:t>
            </a:r>
            <a:r>
              <a:rPr lang="en-US" sz="2200" dirty="0"/>
              <a:t> </a:t>
            </a:r>
            <a:r>
              <a:rPr lang="en-US" sz="2200" dirty="0" err="1"/>
              <a:t>jawab</a:t>
            </a:r>
            <a:r>
              <a:rPr lang="en-US" sz="2200" dirty="0"/>
              <a:t> </a:t>
            </a:r>
            <a:r>
              <a:rPr lang="en-US" sz="2200" dirty="0" err="1"/>
              <a:t>atas</a:t>
            </a:r>
            <a:r>
              <a:rPr lang="en-US" sz="2200" dirty="0"/>
              <a:t> </a:t>
            </a:r>
            <a:r>
              <a:rPr lang="en-US" sz="2200" dirty="0" err="1"/>
              <a:t>kelancaran</a:t>
            </a:r>
            <a:r>
              <a:rPr lang="en-US" sz="2200" dirty="0"/>
              <a:t> </a:t>
            </a:r>
            <a:r>
              <a:rPr lang="en-US" sz="2200" dirty="0" err="1"/>
              <a:t>jalannya</a:t>
            </a:r>
            <a:r>
              <a:rPr lang="en-US" sz="2200" dirty="0"/>
              <a:t> </a:t>
            </a:r>
            <a:r>
              <a:rPr lang="en-US" sz="2200" dirty="0" err="1"/>
              <a:t>Rapat</a:t>
            </a:r>
            <a:r>
              <a:rPr lang="en-US" sz="2200" dirty="0"/>
              <a:t>.</a:t>
            </a:r>
          </a:p>
          <a:p>
            <a:pPr marL="261938" indent="-261938">
              <a:buNone/>
              <a:tabLst>
                <a:tab pos="363538" algn="l"/>
                <a:tab pos="536575" algn="l"/>
              </a:tabLst>
            </a:pPr>
            <a:r>
              <a:rPr lang="en-US" sz="2200" dirty="0"/>
              <a:t>       c.  </a:t>
            </a:r>
            <a:r>
              <a:rPr lang="en-US" sz="2200" dirty="0" err="1"/>
              <a:t>Pimpinan</a:t>
            </a:r>
            <a:r>
              <a:rPr lang="en-US" sz="2200" dirty="0"/>
              <a:t> </a:t>
            </a:r>
            <a:r>
              <a:rPr lang="en-US" sz="2200" dirty="0" err="1"/>
              <a:t>Rapat</a:t>
            </a:r>
            <a:r>
              <a:rPr lang="en-US" sz="2200" dirty="0"/>
              <a:t> </a:t>
            </a:r>
            <a:r>
              <a:rPr lang="en-US" sz="2200" dirty="0" err="1"/>
              <a:t>berhak</a:t>
            </a:r>
            <a:r>
              <a:rPr lang="en-US" sz="2200" dirty="0"/>
              <a:t> </a:t>
            </a:r>
            <a:r>
              <a:rPr lang="en-US" sz="2200" dirty="0" err="1"/>
              <a:t>mengambil</a:t>
            </a:r>
            <a:r>
              <a:rPr lang="en-US" sz="2200" dirty="0"/>
              <a:t> </a:t>
            </a:r>
            <a:r>
              <a:rPr lang="en-US" sz="2200" dirty="0" err="1"/>
              <a:t>langkah-langkah</a:t>
            </a:r>
            <a:r>
              <a:rPr lang="en-US" sz="2200" dirty="0"/>
              <a:t> yang  </a:t>
            </a:r>
            <a:r>
              <a:rPr lang="en-US" sz="2200" dirty="0" err="1"/>
              <a:t>dianggap</a:t>
            </a:r>
            <a:r>
              <a:rPr lang="en-US" sz="2200" dirty="0"/>
              <a:t> </a:t>
            </a:r>
            <a:r>
              <a:rPr lang="en-US" sz="2200" dirty="0" err="1"/>
              <a:t>perlu</a:t>
            </a:r>
            <a:r>
              <a:rPr lang="en-US" sz="2200" dirty="0"/>
              <a:t> agar </a:t>
            </a:r>
            <a:r>
              <a:rPr lang="en-US" sz="2200" dirty="0" err="1"/>
              <a:t>Rapat</a:t>
            </a:r>
            <a:r>
              <a:rPr lang="en-US" sz="2200" dirty="0"/>
              <a:t> </a:t>
            </a:r>
            <a:r>
              <a:rPr lang="en-US" sz="2200" dirty="0" err="1"/>
              <a:t>dapat</a:t>
            </a:r>
            <a:r>
              <a:rPr lang="en-US" sz="2200" dirty="0"/>
              <a:t> </a:t>
            </a:r>
            <a:r>
              <a:rPr lang="en-US" sz="2200" dirty="0" err="1"/>
              <a:t>berjalan</a:t>
            </a:r>
            <a:endParaRPr lang="en-US" sz="2200" dirty="0"/>
          </a:p>
          <a:p>
            <a:pPr marL="261938" indent="-261938">
              <a:buNone/>
              <a:tabLst>
                <a:tab pos="363538" algn="l"/>
                <a:tab pos="536575" algn="l"/>
              </a:tabLst>
            </a:pPr>
            <a:r>
              <a:rPr lang="en-US" sz="2200" dirty="0"/>
              <a:t>            </a:t>
            </a:r>
            <a:r>
              <a:rPr lang="en-US" sz="2200" dirty="0" err="1"/>
              <a:t>dengan</a:t>
            </a:r>
            <a:r>
              <a:rPr lang="en-US" sz="2200" dirty="0"/>
              <a:t> </a:t>
            </a:r>
            <a:r>
              <a:rPr lang="en-US" sz="2200" dirty="0" err="1"/>
              <a:t>lancar</a:t>
            </a:r>
            <a:r>
              <a:rPr lang="en-US" sz="2200" dirty="0"/>
              <a:t> dan </a:t>
            </a:r>
            <a:r>
              <a:rPr lang="en-US" sz="2200" dirty="0" err="1"/>
              <a:t>tertib</a:t>
            </a:r>
            <a:r>
              <a:rPr lang="en-US" sz="2200" dirty="0"/>
              <a:t> </a:t>
            </a:r>
            <a:r>
              <a:rPr lang="en-US" sz="2200" dirty="0" err="1"/>
              <a:t>sehingga</a:t>
            </a:r>
            <a:r>
              <a:rPr lang="en-US" sz="2200" dirty="0"/>
              <a:t> </a:t>
            </a:r>
            <a:r>
              <a:rPr lang="en-US" sz="2200" dirty="0" err="1"/>
              <a:t>dapat</a:t>
            </a:r>
            <a:r>
              <a:rPr lang="en-US" sz="2200" dirty="0"/>
              <a:t> </a:t>
            </a:r>
            <a:r>
              <a:rPr lang="en-US" sz="2200" dirty="0" err="1"/>
              <a:t>memenuhi</a:t>
            </a:r>
            <a:r>
              <a:rPr lang="en-US" sz="2200" dirty="0"/>
              <a:t> </a:t>
            </a:r>
            <a:r>
              <a:rPr lang="en-US" sz="2200" dirty="0" err="1"/>
              <a:t>tujuannya</a:t>
            </a:r>
            <a:r>
              <a:rPr lang="en-US" sz="2200" dirty="0"/>
              <a:t>.</a:t>
            </a:r>
          </a:p>
          <a:p>
            <a:pPr marL="363538" indent="0" algn="just">
              <a:buNone/>
            </a:pPr>
            <a:endParaRPr lang="en-US" sz="1400" dirty="0">
              <a:latin typeface="+mj-lt"/>
            </a:endParaRPr>
          </a:p>
          <a:p>
            <a:pPr marL="0" indent="0">
              <a:buNone/>
            </a:pPr>
            <a:endParaRPr lang="en-US" sz="1700" dirty="0"/>
          </a:p>
          <a:p>
            <a:pPr marL="0" indent="0">
              <a:buNone/>
            </a:pPr>
            <a:endParaRPr lang="en-US" sz="1700" dirty="0"/>
          </a:p>
          <a:p>
            <a:pPr marL="0" indent="0">
              <a:buNone/>
            </a:pPr>
            <a:endParaRPr lang="en-US" sz="1700" dirty="0"/>
          </a:p>
          <a:p>
            <a:pPr marL="0" indent="0">
              <a:buNone/>
            </a:pPr>
            <a:endParaRPr lang="en-US" sz="1700" dirty="0"/>
          </a:p>
          <a:p>
            <a:pPr marL="0" indent="0">
              <a:buNone/>
            </a:pPr>
            <a:endParaRPr lang="en-US" sz="1700" dirty="0"/>
          </a:p>
          <a:p>
            <a:pPr marL="0" indent="0">
              <a:buNone/>
            </a:pPr>
            <a:endParaRPr lang="en-US" sz="1700" dirty="0"/>
          </a:p>
          <a:p>
            <a:pPr marL="0" indent="0">
              <a:buNone/>
            </a:pPr>
            <a:endParaRPr lang="en-US" sz="1700" dirty="0"/>
          </a:p>
          <a:p>
            <a:pPr marL="0" indent="0">
              <a:buNone/>
            </a:pPr>
            <a:endParaRPr lang="en-US" sz="1700" dirty="0"/>
          </a:p>
          <a:p>
            <a:pPr marL="0" indent="0">
              <a:buNone/>
            </a:pPr>
            <a:endParaRPr lang="en-US" sz="1700" dirty="0"/>
          </a:p>
          <a:p>
            <a:pPr>
              <a:buAutoNum type="alphaLcPeriod"/>
            </a:pPr>
            <a:endParaRPr lang="en-ID" sz="1600" dirty="0"/>
          </a:p>
        </p:txBody>
      </p:sp>
    </p:spTree>
    <p:extLst>
      <p:ext uri="{BB962C8B-B14F-4D97-AF65-F5344CB8AC3E}">
        <p14:creationId xmlns:p14="http://schemas.microsoft.com/office/powerpoint/2010/main" val="37196908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88640"/>
            <a:ext cx="8712968" cy="6264696"/>
          </a:xfrm>
        </p:spPr>
        <p:txBody>
          <a:bodyPr>
            <a:normAutofit fontScale="25000" lnSpcReduction="20000"/>
          </a:bodyPr>
          <a:lstStyle/>
          <a:p>
            <a:pPr marL="457200" lvl="1" indent="0" algn="just">
              <a:lnSpc>
                <a:spcPct val="120000"/>
              </a:lnSpc>
              <a:buSzPts val="1000"/>
              <a:buNone/>
            </a:pPr>
            <a:endParaRPr lang="en-US" sz="5200" dirty="0">
              <a:solidFill>
                <a:srgbClr val="000000"/>
              </a:solidFill>
              <a:latin typeface="Calibri body"/>
              <a:ea typeface="Arial" panose="020B0604020202020204" pitchFamily="34" charset="0"/>
            </a:endParaRPr>
          </a:p>
          <a:p>
            <a:pPr marL="457200" lvl="1" indent="0" algn="just">
              <a:lnSpc>
                <a:spcPct val="120000"/>
              </a:lnSpc>
              <a:buSzPts val="1000"/>
              <a:buNone/>
            </a:pPr>
            <a:r>
              <a:rPr lang="en-US" sz="5200" dirty="0">
                <a:solidFill>
                  <a:srgbClr val="000000"/>
                </a:solidFill>
                <a:latin typeface="Calibri body"/>
                <a:ea typeface="Arial" panose="020B0604020202020204" pitchFamily="34" charset="0"/>
              </a:rPr>
              <a:t>5</a:t>
            </a:r>
            <a:r>
              <a:rPr lang="en-US" sz="5200" dirty="0">
                <a:solidFill>
                  <a:srgbClr val="000000"/>
                </a:solidFill>
                <a:effectLst/>
                <a:latin typeface="Calibri body"/>
                <a:ea typeface="Arial" panose="020B0604020202020204" pitchFamily="34" charset="0"/>
              </a:rPr>
              <a:t>. Proses </a:t>
            </a:r>
            <a:r>
              <a:rPr lang="en-US" sz="5200" dirty="0" err="1">
                <a:solidFill>
                  <a:srgbClr val="000000"/>
                </a:solidFill>
                <a:effectLst/>
                <a:latin typeface="Calibri body"/>
                <a:ea typeface="Arial" panose="020B0604020202020204" pitchFamily="34" charset="0"/>
              </a:rPr>
              <a:t>Penyampaian</a:t>
            </a:r>
            <a:r>
              <a:rPr lang="en-US" sz="5200" dirty="0">
                <a:solidFill>
                  <a:srgbClr val="000000"/>
                </a:solidFill>
                <a:effectLst/>
                <a:latin typeface="Calibri body"/>
                <a:ea typeface="Arial" panose="020B0604020202020204" pitchFamily="34" charset="0"/>
              </a:rPr>
              <a:t> </a:t>
            </a:r>
            <a:r>
              <a:rPr lang="en-US" sz="5200" dirty="0" err="1">
                <a:solidFill>
                  <a:srgbClr val="000000"/>
                </a:solidFill>
                <a:effectLst/>
                <a:latin typeface="Calibri body"/>
                <a:ea typeface="Arial" panose="020B0604020202020204" pitchFamily="34" charset="0"/>
              </a:rPr>
              <a:t>Pertanyaan</a:t>
            </a:r>
            <a:r>
              <a:rPr lang="en-US" sz="5200" dirty="0">
                <a:solidFill>
                  <a:srgbClr val="000000"/>
                </a:solidFill>
                <a:effectLst/>
                <a:latin typeface="Calibri body"/>
                <a:ea typeface="Arial" panose="020B0604020202020204" pitchFamily="34" charset="0"/>
              </a:rPr>
              <a:t> dan/</a:t>
            </a:r>
            <a:r>
              <a:rPr lang="en-US" sz="5200" dirty="0" err="1">
                <a:solidFill>
                  <a:srgbClr val="000000"/>
                </a:solidFill>
                <a:effectLst/>
                <a:latin typeface="Calibri body"/>
                <a:ea typeface="Arial" panose="020B0604020202020204" pitchFamily="34" charset="0"/>
              </a:rPr>
              <a:t>atau</a:t>
            </a:r>
            <a:r>
              <a:rPr lang="en-US" sz="5200" dirty="0">
                <a:solidFill>
                  <a:srgbClr val="000000"/>
                </a:solidFill>
                <a:effectLst/>
                <a:latin typeface="Calibri body"/>
                <a:ea typeface="Arial" panose="020B0604020202020204" pitchFamily="34" charset="0"/>
              </a:rPr>
              <a:t> </a:t>
            </a:r>
            <a:r>
              <a:rPr lang="en-US" sz="5200" dirty="0" err="1">
                <a:solidFill>
                  <a:srgbClr val="000000"/>
                </a:solidFill>
                <a:effectLst/>
                <a:latin typeface="Calibri body"/>
                <a:ea typeface="Arial" panose="020B0604020202020204" pitchFamily="34" charset="0"/>
              </a:rPr>
              <a:t>Pendapat</a:t>
            </a:r>
            <a:r>
              <a:rPr lang="en-US" sz="5200" dirty="0">
                <a:solidFill>
                  <a:srgbClr val="000000"/>
                </a:solidFill>
                <a:effectLst/>
                <a:latin typeface="Calibri body"/>
                <a:ea typeface="Arial" panose="020B0604020202020204" pitchFamily="34" charset="0"/>
              </a:rPr>
              <a:t> :</a:t>
            </a:r>
            <a:r>
              <a:rPr lang="id-ID" sz="5200" dirty="0">
                <a:latin typeface="Calibri body"/>
              </a:rPr>
              <a:t> </a:t>
            </a:r>
            <a:r>
              <a:rPr lang="en-US" sz="5200" dirty="0">
                <a:latin typeface="Calibri body"/>
              </a:rPr>
              <a:t> </a:t>
            </a:r>
          </a:p>
          <a:p>
            <a:pPr lvl="1" algn="just">
              <a:lnSpc>
                <a:spcPct val="120000"/>
              </a:lnSpc>
              <a:buSzPts val="1000"/>
              <a:buFont typeface="Wingdings" panose="05000000000000000000" pitchFamily="2" charset="2"/>
              <a:buChar char="q"/>
            </a:pPr>
            <a:r>
              <a:rPr lang="id-ID" sz="5200" dirty="0">
                <a:latin typeface="Calibri body"/>
              </a:rPr>
              <a:t>Dalam setiap Mata Acara Rapat, diberikan kesempatan untuk </a:t>
            </a:r>
            <a:r>
              <a:rPr lang="en-US" sz="5200" dirty="0" err="1">
                <a:latin typeface="Calibri body"/>
              </a:rPr>
              <a:t>menyampaikan</a:t>
            </a:r>
            <a:r>
              <a:rPr lang="en-US" sz="5200" dirty="0">
                <a:latin typeface="Calibri body"/>
              </a:rPr>
              <a:t> </a:t>
            </a:r>
            <a:r>
              <a:rPr lang="en-US" sz="5200" dirty="0" err="1">
                <a:latin typeface="Calibri body"/>
              </a:rPr>
              <a:t>pertanyaan</a:t>
            </a:r>
            <a:r>
              <a:rPr lang="en-US" sz="5200" dirty="0">
                <a:latin typeface="Calibri body"/>
              </a:rPr>
              <a:t> dan / </a:t>
            </a:r>
            <a:r>
              <a:rPr lang="en-US" sz="5200" dirty="0" err="1">
                <a:latin typeface="Calibri body"/>
              </a:rPr>
              <a:t>atau</a:t>
            </a:r>
            <a:r>
              <a:rPr lang="en-US" sz="5200" dirty="0">
                <a:latin typeface="Calibri body"/>
              </a:rPr>
              <a:t> </a:t>
            </a:r>
            <a:r>
              <a:rPr lang="en-US" sz="5200" dirty="0" err="1">
                <a:latin typeface="Calibri body"/>
              </a:rPr>
              <a:t>pendapat</a:t>
            </a:r>
            <a:r>
              <a:rPr lang="en-US" sz="5200" dirty="0">
                <a:latin typeface="Calibri body"/>
              </a:rPr>
              <a:t>. </a:t>
            </a:r>
          </a:p>
          <a:p>
            <a:pPr lvl="1" algn="just">
              <a:lnSpc>
                <a:spcPct val="120000"/>
              </a:lnSpc>
              <a:buSzPts val="1000"/>
              <a:buFont typeface="Wingdings" panose="05000000000000000000" pitchFamily="2" charset="2"/>
              <a:buChar char="q"/>
            </a:pPr>
            <a:r>
              <a:rPr lang="en-US" sz="5200" dirty="0">
                <a:latin typeface="Calibri body"/>
              </a:rPr>
              <a:t> </a:t>
            </a:r>
            <a:r>
              <a:rPr lang="en-US" sz="5200" dirty="0" err="1">
                <a:latin typeface="Calibri body"/>
              </a:rPr>
              <a:t>Dibatasi</a:t>
            </a:r>
            <a:r>
              <a:rPr lang="en-US" sz="5200" dirty="0">
                <a:latin typeface="Calibri body"/>
              </a:rPr>
              <a:t> </a:t>
            </a:r>
            <a:r>
              <a:rPr lang="en-US" sz="5200" dirty="0" err="1">
                <a:latin typeface="Calibri body"/>
              </a:rPr>
              <a:t>hanya</a:t>
            </a:r>
            <a:r>
              <a:rPr lang="en-US" sz="5200" dirty="0">
                <a:latin typeface="Calibri body"/>
              </a:rPr>
              <a:t> </a:t>
            </a:r>
            <a:r>
              <a:rPr lang="en-US" sz="5200" dirty="0" err="1">
                <a:latin typeface="Calibri body"/>
              </a:rPr>
              <a:t>selama</a:t>
            </a:r>
            <a:r>
              <a:rPr lang="en-US" sz="5200" dirty="0">
                <a:latin typeface="Calibri body"/>
              </a:rPr>
              <a:t> 10 </a:t>
            </a:r>
            <a:r>
              <a:rPr lang="en-US" sz="5200" dirty="0" err="1">
                <a:latin typeface="Calibri body"/>
              </a:rPr>
              <a:t>menit</a:t>
            </a:r>
            <a:r>
              <a:rPr lang="en-US" sz="5200" dirty="0">
                <a:latin typeface="Calibri body"/>
              </a:rPr>
              <a:t> </a:t>
            </a:r>
            <a:r>
              <a:rPr lang="en-US" sz="5200" dirty="0" err="1">
                <a:latin typeface="Calibri body"/>
              </a:rPr>
              <a:t>untuk</a:t>
            </a:r>
            <a:r>
              <a:rPr lang="en-US" sz="5200" dirty="0">
                <a:latin typeface="Calibri body"/>
              </a:rPr>
              <a:t> </a:t>
            </a:r>
            <a:r>
              <a:rPr lang="en-US" sz="5200" dirty="0" err="1">
                <a:latin typeface="Calibri body"/>
              </a:rPr>
              <a:t>tiap</a:t>
            </a:r>
            <a:r>
              <a:rPr lang="en-US" sz="5200" dirty="0">
                <a:latin typeface="Calibri body"/>
              </a:rPr>
              <a:t> Mata Acara </a:t>
            </a:r>
            <a:r>
              <a:rPr lang="en-US" sz="5200" dirty="0" err="1">
                <a:latin typeface="Calibri body"/>
              </a:rPr>
              <a:t>Rapat</a:t>
            </a:r>
            <a:r>
              <a:rPr lang="en-US" sz="5200" dirty="0">
                <a:latin typeface="Calibri body"/>
              </a:rPr>
              <a:t>.</a:t>
            </a:r>
          </a:p>
          <a:p>
            <a:pPr lvl="1" algn="just">
              <a:lnSpc>
                <a:spcPct val="120000"/>
              </a:lnSpc>
              <a:buSzPts val="1000"/>
              <a:buFont typeface="Wingdings" panose="05000000000000000000" pitchFamily="2" charset="2"/>
              <a:buChar char="q"/>
            </a:pPr>
            <a:r>
              <a:rPr lang="id-ID" sz="5200" dirty="0">
                <a:latin typeface="Calibri body"/>
              </a:rPr>
              <a:t>Pertanyaan</a:t>
            </a:r>
            <a:r>
              <a:rPr lang="en-US" sz="5200" dirty="0">
                <a:latin typeface="Calibri body"/>
              </a:rPr>
              <a:t> </a:t>
            </a:r>
            <a:r>
              <a:rPr lang="id-ID" sz="5200" dirty="0">
                <a:latin typeface="Calibri body"/>
              </a:rPr>
              <a:t>hanya dapat diajukan oleh pemegang saham atau kuasanya yang sah pada waktu yang ditentukan setelah selesainya pemaparan Mata Acara Rapat dan sebelum dilakukan pemungutan suara. Pertanyaan yang diajukan harus berhubungan langsung dengan Mata Acara yang dibicarakan.</a:t>
            </a:r>
            <a:endParaRPr lang="en-US" sz="5200" dirty="0">
              <a:latin typeface="Calibri body"/>
            </a:endParaRPr>
          </a:p>
          <a:p>
            <a:pPr marL="457200" lvl="1" indent="0" algn="just">
              <a:lnSpc>
                <a:spcPct val="120000"/>
              </a:lnSpc>
              <a:buSzPts val="1000"/>
              <a:buNone/>
            </a:pPr>
            <a:r>
              <a:rPr lang="en-US" sz="5200" dirty="0" err="1">
                <a:latin typeface="Calibri body"/>
              </a:rPr>
              <a:t>Penyampaian</a:t>
            </a:r>
            <a:r>
              <a:rPr lang="en-US" sz="5200" dirty="0">
                <a:latin typeface="Calibri body"/>
              </a:rPr>
              <a:t> </a:t>
            </a:r>
            <a:r>
              <a:rPr lang="en-US" sz="5200" dirty="0" err="1">
                <a:latin typeface="Calibri body"/>
              </a:rPr>
              <a:t>Pertanyaan</a:t>
            </a:r>
            <a:r>
              <a:rPr lang="en-US" sz="5200" dirty="0">
                <a:latin typeface="Calibri body"/>
              </a:rPr>
              <a:t> dan/ </a:t>
            </a:r>
            <a:r>
              <a:rPr lang="en-US" sz="5200" dirty="0" err="1">
                <a:latin typeface="Calibri body"/>
              </a:rPr>
              <a:t>atau</a:t>
            </a:r>
            <a:r>
              <a:rPr lang="en-US" sz="5200" dirty="0">
                <a:latin typeface="Calibri body"/>
              </a:rPr>
              <a:t> </a:t>
            </a:r>
            <a:r>
              <a:rPr lang="en-US" sz="5200" dirty="0" err="1">
                <a:latin typeface="Calibri body"/>
              </a:rPr>
              <a:t>Pendapat</a:t>
            </a:r>
            <a:r>
              <a:rPr lang="en-US" sz="5200" dirty="0">
                <a:latin typeface="Calibri body"/>
              </a:rPr>
              <a:t> </a:t>
            </a:r>
            <a:r>
              <a:rPr lang="en-US" sz="5200" dirty="0" err="1">
                <a:latin typeface="Calibri body"/>
              </a:rPr>
              <a:t>dapat</a:t>
            </a:r>
            <a:r>
              <a:rPr lang="en-US" sz="5200" dirty="0">
                <a:latin typeface="Calibri body"/>
              </a:rPr>
              <a:t> </a:t>
            </a:r>
            <a:r>
              <a:rPr lang="en-US" sz="5200" dirty="0" err="1">
                <a:latin typeface="Calibri body"/>
              </a:rPr>
              <a:t>dilakukan</a:t>
            </a:r>
            <a:r>
              <a:rPr lang="en-US" sz="5200" dirty="0">
                <a:latin typeface="Calibri body"/>
              </a:rPr>
              <a:t> </a:t>
            </a:r>
            <a:r>
              <a:rPr lang="en-US" sz="5200" dirty="0" err="1">
                <a:latin typeface="Calibri body"/>
              </a:rPr>
              <a:t>secara</a:t>
            </a:r>
            <a:r>
              <a:rPr lang="en-US" sz="5200" dirty="0">
                <a:latin typeface="Calibri body"/>
              </a:rPr>
              <a:t> :</a:t>
            </a:r>
          </a:p>
          <a:p>
            <a:pPr marL="457200" lvl="1" indent="0" algn="just">
              <a:lnSpc>
                <a:spcPct val="120000"/>
              </a:lnSpc>
              <a:buSzPts val="1000"/>
              <a:buNone/>
            </a:pPr>
            <a:r>
              <a:rPr lang="en-US" sz="5200" dirty="0">
                <a:solidFill>
                  <a:srgbClr val="000000"/>
                </a:solidFill>
                <a:effectLst/>
                <a:latin typeface="Calibri body"/>
                <a:ea typeface="Arial" panose="020B0604020202020204" pitchFamily="34" charset="0"/>
              </a:rPr>
              <a:t>a.  </a:t>
            </a:r>
            <a:r>
              <a:rPr lang="en-US" sz="5200" dirty="0" err="1">
                <a:solidFill>
                  <a:srgbClr val="000000"/>
                </a:solidFill>
                <a:effectLst/>
                <a:latin typeface="Calibri body"/>
                <a:ea typeface="Arial" panose="020B0604020202020204" pitchFamily="34" charset="0"/>
              </a:rPr>
              <a:t>Langsung</a:t>
            </a:r>
            <a:endParaRPr lang="en-US" sz="5200" dirty="0">
              <a:solidFill>
                <a:srgbClr val="000000"/>
              </a:solidFill>
              <a:effectLst/>
              <a:latin typeface="Calibri body"/>
              <a:ea typeface="Arial" panose="020B0604020202020204" pitchFamily="34" charset="0"/>
            </a:endParaRPr>
          </a:p>
          <a:p>
            <a:pPr marL="457200" lvl="1" indent="0" algn="just">
              <a:lnSpc>
                <a:spcPct val="120000"/>
              </a:lnSpc>
              <a:buSzPts val="1000"/>
              <a:buNone/>
            </a:pPr>
            <a:r>
              <a:rPr lang="en-US" sz="5200" dirty="0">
                <a:effectLst/>
                <a:latin typeface="Calibri body"/>
                <a:ea typeface="Times New Roman" panose="02020603050405020304" pitchFamily="18" charset="0"/>
              </a:rPr>
              <a:t>     1. </a:t>
            </a:r>
            <a:r>
              <a:rPr lang="en-US" sz="5200" dirty="0" err="1">
                <a:effectLst/>
                <a:latin typeface="Calibri body"/>
                <a:ea typeface="Times New Roman" panose="02020603050405020304" pitchFamily="18" charset="0"/>
              </a:rPr>
              <a:t>Pertanyaan</a:t>
            </a:r>
            <a:r>
              <a:rPr lang="en-US" sz="5200" dirty="0">
                <a:effectLst/>
                <a:latin typeface="Calibri body"/>
                <a:ea typeface="Times New Roman" panose="02020603050405020304" pitchFamily="18" charset="0"/>
              </a:rPr>
              <a:t> yang </a:t>
            </a:r>
            <a:r>
              <a:rPr lang="en-US" sz="5200" dirty="0" err="1">
                <a:effectLst/>
                <a:latin typeface="Calibri body"/>
                <a:ea typeface="Times New Roman" panose="02020603050405020304" pitchFamily="18" charset="0"/>
              </a:rPr>
              <a:t>diajukan</a:t>
            </a:r>
            <a:r>
              <a:rPr lang="en-US" sz="5200" dirty="0">
                <a:effectLst/>
                <a:latin typeface="Calibri body"/>
                <a:ea typeface="Times New Roman" panose="02020603050405020304" pitchFamily="18" charset="0"/>
              </a:rPr>
              <a:t> </a:t>
            </a:r>
            <a:r>
              <a:rPr lang="en-US" sz="5200" dirty="0" err="1">
                <a:effectLst/>
                <a:latin typeface="Calibri body"/>
                <a:ea typeface="Times New Roman" panose="02020603050405020304" pitchFamily="18" charset="0"/>
              </a:rPr>
              <a:t>dapat</a:t>
            </a:r>
            <a:r>
              <a:rPr lang="en-US" sz="5200" dirty="0">
                <a:effectLst/>
                <a:latin typeface="Calibri body"/>
                <a:ea typeface="Times New Roman" panose="02020603050405020304" pitchFamily="18" charset="0"/>
              </a:rPr>
              <a:t> </a:t>
            </a:r>
            <a:r>
              <a:rPr lang="en-US" sz="5200" dirty="0" err="1">
                <a:effectLst/>
                <a:latin typeface="Calibri body"/>
                <a:ea typeface="Times New Roman" panose="02020603050405020304" pitchFamily="18" charset="0"/>
              </a:rPr>
              <a:t>dilakukan</a:t>
            </a:r>
            <a:r>
              <a:rPr lang="en-US" sz="5200" dirty="0">
                <a:effectLst/>
                <a:latin typeface="Calibri body"/>
                <a:ea typeface="Times New Roman" panose="02020603050405020304" pitchFamily="18" charset="0"/>
              </a:rPr>
              <a:t> </a:t>
            </a:r>
            <a:r>
              <a:rPr lang="en-US" sz="5200" dirty="0" err="1">
                <a:effectLst/>
                <a:latin typeface="Calibri body"/>
                <a:ea typeface="Times New Roman" panose="02020603050405020304" pitchFamily="18" charset="0"/>
              </a:rPr>
              <a:t>secara</a:t>
            </a:r>
            <a:r>
              <a:rPr lang="en-US" sz="5200" dirty="0">
                <a:effectLst/>
                <a:latin typeface="Calibri body"/>
                <a:ea typeface="Times New Roman" panose="02020603050405020304" pitchFamily="18" charset="0"/>
              </a:rPr>
              <a:t> </a:t>
            </a:r>
            <a:r>
              <a:rPr lang="en-US" sz="5200" dirty="0" err="1">
                <a:effectLst/>
                <a:latin typeface="Calibri body"/>
                <a:ea typeface="Times New Roman" panose="02020603050405020304" pitchFamily="18" charset="0"/>
              </a:rPr>
              <a:t>lisan</a:t>
            </a:r>
            <a:r>
              <a:rPr lang="en-US" sz="5200" dirty="0">
                <a:effectLst/>
                <a:latin typeface="Calibri body"/>
                <a:ea typeface="Times New Roman" panose="02020603050405020304" pitchFamily="18" charset="0"/>
              </a:rPr>
              <a:t>   </a:t>
            </a:r>
            <a:r>
              <a:rPr lang="en-US" sz="5200" dirty="0" err="1">
                <a:effectLst/>
                <a:latin typeface="Calibri body"/>
                <a:ea typeface="Times New Roman" panose="02020603050405020304" pitchFamily="18" charset="0"/>
              </a:rPr>
              <a:t>maupun</a:t>
            </a:r>
            <a:r>
              <a:rPr lang="en-US" sz="5200" dirty="0">
                <a:effectLst/>
                <a:latin typeface="Calibri body"/>
                <a:ea typeface="Times New Roman" panose="02020603050405020304" pitchFamily="18" charset="0"/>
              </a:rPr>
              <a:t> </a:t>
            </a:r>
            <a:r>
              <a:rPr lang="en-US" sz="5200" dirty="0" err="1">
                <a:effectLst/>
                <a:latin typeface="Calibri body"/>
                <a:ea typeface="Times New Roman" panose="02020603050405020304" pitchFamily="18" charset="0"/>
              </a:rPr>
              <a:t>tertulis</a:t>
            </a:r>
            <a:r>
              <a:rPr lang="en-US" sz="5200" dirty="0">
                <a:effectLst/>
                <a:latin typeface="Calibri body"/>
                <a:ea typeface="Times New Roman" panose="02020603050405020304" pitchFamily="18" charset="0"/>
              </a:rPr>
              <a:t> </a:t>
            </a:r>
            <a:r>
              <a:rPr lang="en-US" sz="5200" dirty="0" err="1">
                <a:effectLst/>
                <a:latin typeface="Calibri body"/>
                <a:ea typeface="Times New Roman" panose="02020603050405020304" pitchFamily="18" charset="0"/>
              </a:rPr>
              <a:t>melalui</a:t>
            </a:r>
            <a:r>
              <a:rPr lang="en-US" sz="5200" dirty="0">
                <a:effectLst/>
                <a:latin typeface="Calibri body"/>
                <a:ea typeface="Times New Roman" panose="02020603050405020304" pitchFamily="18" charset="0"/>
              </a:rPr>
              <a:t> </a:t>
            </a:r>
            <a:r>
              <a:rPr lang="en-US" sz="5200" dirty="0" err="1">
                <a:effectLst/>
                <a:latin typeface="Calibri body"/>
                <a:ea typeface="Times New Roman" panose="02020603050405020304" pitchFamily="18" charset="0"/>
              </a:rPr>
              <a:t>mikrofon</a:t>
            </a:r>
            <a:r>
              <a:rPr lang="en-US" sz="5200" dirty="0">
                <a:effectLst/>
                <a:latin typeface="Calibri body"/>
                <a:ea typeface="Times New Roman" panose="02020603050405020304" pitchFamily="18" charset="0"/>
              </a:rPr>
              <a:t> yang </a:t>
            </a:r>
            <a:r>
              <a:rPr lang="en-US" sz="5200" dirty="0" err="1">
                <a:effectLst/>
                <a:latin typeface="Calibri body"/>
                <a:ea typeface="Times New Roman" panose="02020603050405020304" pitchFamily="18" charset="0"/>
              </a:rPr>
              <a:t>telah</a:t>
            </a:r>
            <a:r>
              <a:rPr lang="en-US" sz="5200" dirty="0">
                <a:effectLst/>
                <a:latin typeface="Calibri body"/>
                <a:ea typeface="Times New Roman" panose="02020603050405020304" pitchFamily="18" charset="0"/>
              </a:rPr>
              <a:t>  </a:t>
            </a:r>
            <a:r>
              <a:rPr lang="en-US" sz="5200" dirty="0" err="1">
                <a:effectLst/>
                <a:latin typeface="Calibri body"/>
                <a:ea typeface="Times New Roman" panose="02020603050405020304" pitchFamily="18" charset="0"/>
              </a:rPr>
              <a:t>disediakan</a:t>
            </a:r>
            <a:r>
              <a:rPr lang="en-US" sz="5200" dirty="0">
                <a:effectLst/>
                <a:latin typeface="Calibri body"/>
                <a:ea typeface="Times New Roman" panose="02020603050405020304" pitchFamily="18" charset="0"/>
              </a:rPr>
              <a:t>. </a:t>
            </a:r>
            <a:endParaRPr lang="en-ID" sz="5200" dirty="0">
              <a:latin typeface="Calibri body"/>
              <a:ea typeface="Times New Roman" panose="02020603050405020304" pitchFamily="18" charset="0"/>
            </a:endParaRPr>
          </a:p>
          <a:p>
            <a:pPr marL="457200" lvl="1" indent="0" algn="just">
              <a:lnSpc>
                <a:spcPct val="120000"/>
              </a:lnSpc>
              <a:buSzPts val="1000"/>
              <a:buNone/>
            </a:pPr>
            <a:r>
              <a:rPr lang="en-ID" sz="5200" dirty="0">
                <a:effectLst/>
                <a:latin typeface="Calibri body"/>
                <a:ea typeface="Times New Roman" panose="02020603050405020304" pitchFamily="18" charset="0"/>
                <a:cs typeface="Times New Roman" panose="02020603050405020304" pitchFamily="18" charset="0"/>
              </a:rPr>
              <a:t>     2. </a:t>
            </a:r>
            <a:r>
              <a:rPr lang="en-US" sz="5200" dirty="0" err="1">
                <a:effectLst/>
                <a:latin typeface="Calibri body"/>
                <a:ea typeface="Times New Roman" panose="02020603050405020304" pitchFamily="18" charset="0"/>
                <a:cs typeface="Times New Roman" panose="02020603050405020304" pitchFamily="18" charset="0"/>
              </a:rPr>
              <a:t>Sebelum</a:t>
            </a:r>
            <a:r>
              <a:rPr lang="en-US" sz="5200" dirty="0">
                <a:effectLst/>
                <a:latin typeface="Calibri body"/>
                <a:ea typeface="Times New Roman" panose="02020603050405020304" pitchFamily="18" charset="0"/>
                <a:cs typeface="Times New Roman" panose="02020603050405020304" pitchFamily="18" charset="0"/>
              </a:rPr>
              <a:t> </a:t>
            </a:r>
            <a:r>
              <a:rPr lang="en-US" sz="5200" dirty="0" err="1">
                <a:effectLst/>
                <a:latin typeface="Calibri body"/>
                <a:ea typeface="Times New Roman" panose="02020603050405020304" pitchFamily="18" charset="0"/>
                <a:cs typeface="Times New Roman" panose="02020603050405020304" pitchFamily="18" charset="0"/>
              </a:rPr>
              <a:t>mengajukan</a:t>
            </a:r>
            <a:r>
              <a:rPr lang="en-US" sz="5200" dirty="0">
                <a:effectLst/>
                <a:latin typeface="Calibri body"/>
                <a:ea typeface="Times New Roman" panose="02020603050405020304" pitchFamily="18" charset="0"/>
                <a:cs typeface="Times New Roman" panose="02020603050405020304" pitchFamily="18" charset="0"/>
              </a:rPr>
              <a:t> </a:t>
            </a:r>
            <a:r>
              <a:rPr lang="en-US" sz="5200" dirty="0" err="1">
                <a:effectLst/>
                <a:latin typeface="Calibri body"/>
                <a:ea typeface="Times New Roman" panose="02020603050405020304" pitchFamily="18" charset="0"/>
                <a:cs typeface="Times New Roman" panose="02020603050405020304" pitchFamily="18" charset="0"/>
              </a:rPr>
              <a:t>pertanyaan</a:t>
            </a:r>
            <a:r>
              <a:rPr lang="en-US" sz="5200" dirty="0">
                <a:effectLst/>
                <a:latin typeface="Calibri body"/>
                <a:ea typeface="Times New Roman" panose="02020603050405020304" pitchFamily="18" charset="0"/>
                <a:cs typeface="Times New Roman" panose="02020603050405020304" pitchFamily="18" charset="0"/>
              </a:rPr>
              <a:t>, para </a:t>
            </a:r>
            <a:r>
              <a:rPr lang="en-US" sz="5200" dirty="0" err="1">
                <a:effectLst/>
                <a:latin typeface="Calibri body"/>
                <a:ea typeface="Times New Roman" panose="02020603050405020304" pitchFamily="18" charset="0"/>
                <a:cs typeface="Times New Roman" panose="02020603050405020304" pitchFamily="18" charset="0"/>
              </a:rPr>
              <a:t>pemegang</a:t>
            </a:r>
            <a:r>
              <a:rPr lang="en-US" sz="5200" dirty="0">
                <a:effectLst/>
                <a:latin typeface="Calibri body"/>
                <a:ea typeface="Times New Roman" panose="02020603050405020304" pitchFamily="18" charset="0"/>
                <a:cs typeface="Times New Roman" panose="02020603050405020304" pitchFamily="18" charset="0"/>
              </a:rPr>
              <a:t> </a:t>
            </a:r>
            <a:r>
              <a:rPr lang="en-US" sz="5200" dirty="0" err="1">
                <a:effectLst/>
                <a:latin typeface="Calibri body"/>
                <a:ea typeface="Times New Roman" panose="02020603050405020304" pitchFamily="18" charset="0"/>
                <a:cs typeface="Times New Roman" panose="02020603050405020304" pitchFamily="18" charset="0"/>
              </a:rPr>
              <a:t>saham</a:t>
            </a:r>
            <a:r>
              <a:rPr lang="en-US" sz="5200" dirty="0">
                <a:effectLst/>
                <a:latin typeface="Calibri body"/>
                <a:ea typeface="Times New Roman" panose="02020603050405020304" pitchFamily="18" charset="0"/>
                <a:cs typeface="Times New Roman" panose="02020603050405020304" pitchFamily="18" charset="0"/>
              </a:rPr>
              <a:t> </a:t>
            </a:r>
            <a:r>
              <a:rPr lang="en-US" sz="5200" dirty="0" err="1">
                <a:effectLst/>
                <a:latin typeface="Calibri body"/>
                <a:ea typeface="Times New Roman" panose="02020603050405020304" pitchFamily="18" charset="0"/>
                <a:cs typeface="Times New Roman" panose="02020603050405020304" pitchFamily="18" charset="0"/>
              </a:rPr>
              <a:t>diminta</a:t>
            </a:r>
            <a:r>
              <a:rPr lang="en-US" sz="5200" dirty="0">
                <a:effectLst/>
                <a:latin typeface="Calibri body"/>
                <a:ea typeface="Times New Roman" panose="02020603050405020304" pitchFamily="18" charset="0"/>
                <a:cs typeface="Times New Roman" panose="02020603050405020304" pitchFamily="18" charset="0"/>
              </a:rPr>
              <a:t> </a:t>
            </a:r>
            <a:r>
              <a:rPr lang="en-US" sz="5200" dirty="0" err="1">
                <a:effectLst/>
                <a:latin typeface="Calibri body"/>
                <a:ea typeface="Times New Roman" panose="02020603050405020304" pitchFamily="18" charset="0"/>
                <a:cs typeface="Times New Roman" panose="02020603050405020304" pitchFamily="18" charset="0"/>
              </a:rPr>
              <a:t>untuk</a:t>
            </a:r>
            <a:r>
              <a:rPr lang="en-US" sz="5200" dirty="0">
                <a:effectLst/>
                <a:latin typeface="Calibri body"/>
                <a:ea typeface="Times New Roman" panose="02020603050405020304" pitchFamily="18" charset="0"/>
                <a:cs typeface="Times New Roman" panose="02020603050405020304" pitchFamily="18" charset="0"/>
              </a:rPr>
              <a:t> </a:t>
            </a:r>
            <a:r>
              <a:rPr lang="en-US" sz="5200" dirty="0" err="1">
                <a:effectLst/>
                <a:latin typeface="Calibri body"/>
                <a:ea typeface="Times New Roman" panose="02020603050405020304" pitchFamily="18" charset="0"/>
                <a:cs typeface="Times New Roman" panose="02020603050405020304" pitchFamily="18" charset="0"/>
              </a:rPr>
              <a:t>menyebutkan</a:t>
            </a:r>
            <a:r>
              <a:rPr lang="en-US" sz="5200" dirty="0">
                <a:effectLst/>
                <a:latin typeface="Calibri body"/>
                <a:ea typeface="Times New Roman" panose="02020603050405020304" pitchFamily="18" charset="0"/>
                <a:cs typeface="Times New Roman" panose="02020603050405020304" pitchFamily="18" charset="0"/>
              </a:rPr>
              <a:t> </a:t>
            </a:r>
            <a:r>
              <a:rPr lang="en-US" sz="5200" dirty="0" err="1">
                <a:effectLst/>
                <a:latin typeface="Calibri body"/>
                <a:ea typeface="Times New Roman" panose="02020603050405020304" pitchFamily="18" charset="0"/>
                <a:cs typeface="Times New Roman" panose="02020603050405020304" pitchFamily="18" charset="0"/>
              </a:rPr>
              <a:t>nama</a:t>
            </a:r>
            <a:r>
              <a:rPr lang="en-US" sz="5200" dirty="0">
                <a:effectLst/>
                <a:latin typeface="Calibri body"/>
                <a:ea typeface="Times New Roman" panose="02020603050405020304" pitchFamily="18" charset="0"/>
                <a:cs typeface="Times New Roman" panose="02020603050405020304" pitchFamily="18" charset="0"/>
              </a:rPr>
              <a:t> dan </a:t>
            </a:r>
            <a:r>
              <a:rPr lang="en-US" sz="5200" dirty="0" err="1">
                <a:effectLst/>
                <a:latin typeface="Calibri body"/>
                <a:ea typeface="Times New Roman" panose="02020603050405020304" pitchFamily="18" charset="0"/>
                <a:cs typeface="Times New Roman" panose="02020603050405020304" pitchFamily="18" charset="0"/>
              </a:rPr>
              <a:t>alamat</a:t>
            </a:r>
            <a:r>
              <a:rPr lang="en-US" sz="5200" dirty="0">
                <a:effectLst/>
                <a:latin typeface="Calibri body"/>
                <a:ea typeface="Times New Roman" panose="02020603050405020304" pitchFamily="18" charset="0"/>
                <a:cs typeface="Times New Roman" panose="02020603050405020304" pitchFamily="18" charset="0"/>
              </a:rPr>
              <a:t> </a:t>
            </a:r>
            <a:r>
              <a:rPr lang="en-US" sz="5200" dirty="0" err="1">
                <a:effectLst/>
                <a:latin typeface="Calibri body"/>
                <a:ea typeface="Times New Roman" panose="02020603050405020304" pitchFamily="18" charset="0"/>
                <a:cs typeface="Times New Roman" panose="02020603050405020304" pitchFamily="18" charset="0"/>
              </a:rPr>
              <a:t>serta</a:t>
            </a:r>
            <a:endParaRPr lang="en-US" sz="5200" dirty="0">
              <a:effectLst/>
              <a:latin typeface="Calibri body"/>
              <a:ea typeface="Times New Roman" panose="02020603050405020304" pitchFamily="18" charset="0"/>
              <a:cs typeface="Times New Roman" panose="02020603050405020304" pitchFamily="18" charset="0"/>
            </a:endParaRPr>
          </a:p>
          <a:p>
            <a:pPr marL="457200" lvl="1" indent="0" algn="just">
              <a:lnSpc>
                <a:spcPct val="120000"/>
              </a:lnSpc>
              <a:buSzPts val="1000"/>
              <a:buNone/>
            </a:pPr>
            <a:r>
              <a:rPr lang="en-US" sz="5200" dirty="0">
                <a:effectLst/>
                <a:latin typeface="Calibri body"/>
                <a:ea typeface="Times New Roman" panose="02020603050405020304" pitchFamily="18" charset="0"/>
                <a:cs typeface="Times New Roman" panose="02020603050405020304" pitchFamily="18" charset="0"/>
              </a:rPr>
              <a:t>        </a:t>
            </a:r>
            <a:r>
              <a:rPr lang="en-US" sz="5200" dirty="0" err="1">
                <a:effectLst/>
                <a:latin typeface="Calibri body"/>
                <a:ea typeface="Times New Roman" panose="02020603050405020304" pitchFamily="18" charset="0"/>
                <a:cs typeface="Times New Roman" panose="02020603050405020304" pitchFamily="18" charset="0"/>
              </a:rPr>
              <a:t>jumlah</a:t>
            </a:r>
            <a:r>
              <a:rPr lang="en-US" sz="5200" dirty="0">
                <a:effectLst/>
                <a:latin typeface="Calibri body"/>
                <a:ea typeface="Times New Roman" panose="02020603050405020304" pitchFamily="18" charset="0"/>
                <a:cs typeface="Times New Roman" panose="02020603050405020304" pitchFamily="18" charset="0"/>
              </a:rPr>
              <a:t> </a:t>
            </a:r>
            <a:r>
              <a:rPr lang="en-US" sz="5200" dirty="0" err="1">
                <a:effectLst/>
                <a:latin typeface="Calibri body"/>
                <a:ea typeface="Times New Roman" panose="02020603050405020304" pitchFamily="18" charset="0"/>
                <a:cs typeface="Times New Roman" panose="02020603050405020304" pitchFamily="18" charset="0"/>
              </a:rPr>
              <a:t>saham</a:t>
            </a:r>
            <a:r>
              <a:rPr lang="en-US" sz="5200" dirty="0">
                <a:effectLst/>
                <a:latin typeface="Calibri body"/>
                <a:ea typeface="Times New Roman" panose="02020603050405020304" pitchFamily="18" charset="0"/>
                <a:cs typeface="Times New Roman" panose="02020603050405020304" pitchFamily="18" charset="0"/>
              </a:rPr>
              <a:t> yang </a:t>
            </a:r>
            <a:r>
              <a:rPr lang="en-US" sz="5200" dirty="0" err="1">
                <a:effectLst/>
                <a:latin typeface="Calibri body"/>
                <a:ea typeface="Times New Roman" panose="02020603050405020304" pitchFamily="18" charset="0"/>
                <a:cs typeface="Times New Roman" panose="02020603050405020304" pitchFamily="18" charset="0"/>
              </a:rPr>
              <a:t>dimiliki</a:t>
            </a:r>
            <a:r>
              <a:rPr lang="en-US" sz="5200" dirty="0">
                <a:effectLst/>
                <a:latin typeface="Calibri body"/>
                <a:ea typeface="Times New Roman" panose="02020603050405020304" pitchFamily="18" charset="0"/>
                <a:cs typeface="Times New Roman" panose="02020603050405020304" pitchFamily="18" charset="0"/>
              </a:rPr>
              <a:t> </a:t>
            </a:r>
            <a:r>
              <a:rPr lang="en-US" sz="5200" dirty="0" err="1">
                <a:effectLst/>
                <a:latin typeface="Calibri body"/>
                <a:ea typeface="Times New Roman" panose="02020603050405020304" pitchFamily="18" charset="0"/>
                <a:cs typeface="Times New Roman" panose="02020603050405020304" pitchFamily="18" charset="0"/>
              </a:rPr>
              <a:t>atau</a:t>
            </a:r>
            <a:r>
              <a:rPr lang="en-US" sz="5200" dirty="0">
                <a:effectLst/>
                <a:latin typeface="Calibri body"/>
                <a:ea typeface="Times New Roman" panose="02020603050405020304" pitchFamily="18" charset="0"/>
                <a:cs typeface="Times New Roman" panose="02020603050405020304" pitchFamily="18" charset="0"/>
              </a:rPr>
              <a:t> </a:t>
            </a:r>
            <a:r>
              <a:rPr lang="en-US" sz="5200" dirty="0" err="1">
                <a:effectLst/>
                <a:latin typeface="Calibri body"/>
                <a:ea typeface="Times New Roman" panose="02020603050405020304" pitchFamily="18" charset="0"/>
                <a:cs typeface="Times New Roman" panose="02020603050405020304" pitchFamily="18" charset="0"/>
              </a:rPr>
              <a:t>diwakilinya</a:t>
            </a:r>
            <a:r>
              <a:rPr lang="en-US" sz="5200" dirty="0">
                <a:effectLst/>
                <a:latin typeface="Calibri body"/>
                <a:ea typeface="Times New Roman" panose="02020603050405020304" pitchFamily="18" charset="0"/>
                <a:cs typeface="Times New Roman" panose="02020603050405020304" pitchFamily="18" charset="0"/>
              </a:rPr>
              <a:t>.</a:t>
            </a:r>
            <a:r>
              <a:rPr lang="en-US" sz="5200" dirty="0">
                <a:solidFill>
                  <a:srgbClr val="000000"/>
                </a:solidFill>
                <a:latin typeface="Calibri body"/>
                <a:ea typeface="Arial" panose="020B0604020202020204" pitchFamily="34" charset="0"/>
                <a:cs typeface="Times New Roman" panose="02020603050405020304" pitchFamily="18" charset="0"/>
              </a:rPr>
              <a:t> </a:t>
            </a:r>
            <a:endParaRPr lang="en-US" sz="5200" dirty="0">
              <a:solidFill>
                <a:srgbClr val="000000"/>
              </a:solidFill>
              <a:effectLst/>
              <a:latin typeface="Calibri body"/>
              <a:ea typeface="Arial" panose="020B0604020202020204" pitchFamily="34" charset="0"/>
            </a:endParaRPr>
          </a:p>
          <a:p>
            <a:pPr marL="457200" lvl="1" indent="0" algn="just">
              <a:lnSpc>
                <a:spcPct val="120000"/>
              </a:lnSpc>
              <a:buSzPts val="1000"/>
              <a:buNone/>
            </a:pPr>
            <a:r>
              <a:rPr lang="en-US" sz="5200" dirty="0">
                <a:solidFill>
                  <a:srgbClr val="000000"/>
                </a:solidFill>
                <a:effectLst/>
                <a:latin typeface="Calibri body"/>
                <a:ea typeface="Arial" panose="020B0604020202020204" pitchFamily="34" charset="0"/>
              </a:rPr>
              <a:t>b.   </a:t>
            </a:r>
            <a:r>
              <a:rPr lang="en-US" sz="5200" dirty="0" err="1">
                <a:solidFill>
                  <a:srgbClr val="000000"/>
                </a:solidFill>
                <a:effectLst/>
                <a:latin typeface="Calibri body"/>
                <a:ea typeface="Arial" panose="020B0604020202020204" pitchFamily="34" charset="0"/>
              </a:rPr>
              <a:t>Elektronik</a:t>
            </a:r>
            <a:endParaRPr lang="en-ID" sz="5200" dirty="0">
              <a:solidFill>
                <a:srgbClr val="000000"/>
              </a:solidFill>
              <a:latin typeface="Calibri body"/>
              <a:ea typeface="Arial" panose="020B0604020202020204" pitchFamily="34" charset="0"/>
            </a:endParaRPr>
          </a:p>
          <a:p>
            <a:pPr marL="457200" lvl="1" indent="0">
              <a:lnSpc>
                <a:spcPct val="120000"/>
              </a:lnSpc>
              <a:buSzPts val="1000"/>
              <a:buNone/>
            </a:pPr>
            <a:r>
              <a:rPr lang="en-US" sz="5200" dirty="0">
                <a:effectLst/>
                <a:latin typeface="Calibri body"/>
                <a:ea typeface="Arial" panose="020B0604020202020204" pitchFamily="34" charset="0"/>
              </a:rPr>
              <a:t>       1.  </a:t>
            </a:r>
            <a:r>
              <a:rPr lang="en-US" sz="5200" dirty="0" err="1">
                <a:effectLst/>
                <a:latin typeface="Calibri body"/>
                <a:ea typeface="Arial" panose="020B0604020202020204" pitchFamily="34" charset="0"/>
              </a:rPr>
              <a:t>Pemegang</a:t>
            </a:r>
            <a:r>
              <a:rPr lang="en-US" sz="5200" dirty="0">
                <a:effectLst/>
                <a:latin typeface="Calibri body"/>
                <a:ea typeface="Arial" panose="020B0604020202020204" pitchFamily="34" charset="0"/>
              </a:rPr>
              <a:t> </a:t>
            </a:r>
            <a:r>
              <a:rPr lang="en-US" sz="5200" dirty="0" err="1">
                <a:effectLst/>
                <a:latin typeface="Calibri body"/>
                <a:ea typeface="Arial" panose="020B0604020202020204" pitchFamily="34" charset="0"/>
              </a:rPr>
              <a:t>saham</a:t>
            </a:r>
            <a:r>
              <a:rPr lang="en-US" sz="5200" dirty="0">
                <a:effectLst/>
                <a:latin typeface="Calibri body"/>
                <a:ea typeface="Arial" panose="020B0604020202020204" pitchFamily="34" charset="0"/>
              </a:rPr>
              <a:t> </a:t>
            </a:r>
            <a:r>
              <a:rPr lang="en-US" sz="5200" dirty="0" err="1">
                <a:effectLst/>
                <a:latin typeface="Calibri body"/>
                <a:ea typeface="Arial" panose="020B0604020202020204" pitchFamily="34" charset="0"/>
              </a:rPr>
              <a:t>atau</a:t>
            </a:r>
            <a:r>
              <a:rPr lang="en-US" sz="5200" dirty="0">
                <a:effectLst/>
                <a:latin typeface="Calibri body"/>
                <a:ea typeface="Arial" panose="020B0604020202020204" pitchFamily="34" charset="0"/>
              </a:rPr>
              <a:t> </a:t>
            </a:r>
            <a:r>
              <a:rPr lang="en-US" sz="5200" dirty="0" err="1">
                <a:effectLst/>
                <a:latin typeface="Calibri body"/>
                <a:ea typeface="Arial" panose="020B0604020202020204" pitchFamily="34" charset="0"/>
              </a:rPr>
              <a:t>penerima</a:t>
            </a:r>
            <a:r>
              <a:rPr lang="en-US" sz="5200" dirty="0">
                <a:effectLst/>
                <a:latin typeface="Calibri body"/>
                <a:ea typeface="Arial" panose="020B0604020202020204" pitchFamily="34" charset="0"/>
              </a:rPr>
              <a:t> </a:t>
            </a:r>
            <a:r>
              <a:rPr lang="en-US" sz="5200" dirty="0" err="1">
                <a:effectLst/>
                <a:latin typeface="Calibri body"/>
                <a:ea typeface="Arial" panose="020B0604020202020204" pitchFamily="34" charset="0"/>
              </a:rPr>
              <a:t>kuasa</a:t>
            </a:r>
            <a:r>
              <a:rPr lang="en-US" sz="5200" dirty="0">
                <a:effectLst/>
                <a:latin typeface="Calibri body"/>
                <a:ea typeface="Arial" panose="020B0604020202020204" pitchFamily="34" charset="0"/>
              </a:rPr>
              <a:t> </a:t>
            </a:r>
            <a:r>
              <a:rPr lang="en-US" sz="5200" dirty="0" err="1">
                <a:effectLst/>
                <a:latin typeface="Calibri body"/>
                <a:ea typeface="Arial" panose="020B0604020202020204" pitchFamily="34" charset="0"/>
              </a:rPr>
              <a:t>memiliki</a:t>
            </a:r>
            <a:r>
              <a:rPr lang="en-US" sz="5200" dirty="0">
                <a:effectLst/>
                <a:latin typeface="Calibri body"/>
                <a:ea typeface="Arial" panose="020B0604020202020204" pitchFamily="34" charset="0"/>
              </a:rPr>
              <a:t> 3 (</a:t>
            </a:r>
            <a:r>
              <a:rPr lang="en-US" sz="5200" dirty="0" err="1">
                <a:latin typeface="Calibri body"/>
                <a:ea typeface="Arial" panose="020B0604020202020204" pitchFamily="34" charset="0"/>
              </a:rPr>
              <a:t>tiga</a:t>
            </a:r>
            <a:r>
              <a:rPr lang="en-US" sz="5200" dirty="0">
                <a:effectLst/>
                <a:latin typeface="Calibri body"/>
                <a:ea typeface="Arial" panose="020B0604020202020204" pitchFamily="34" charset="0"/>
              </a:rPr>
              <a:t>) kali </a:t>
            </a:r>
            <a:r>
              <a:rPr lang="en-US" sz="5200" dirty="0" err="1">
                <a:effectLst/>
                <a:latin typeface="Calibri body"/>
                <a:ea typeface="Arial" panose="020B0604020202020204" pitchFamily="34" charset="0"/>
              </a:rPr>
              <a:t>kesempatan</a:t>
            </a:r>
            <a:r>
              <a:rPr lang="en-US" sz="5200" dirty="0">
                <a:effectLst/>
                <a:latin typeface="Calibri body"/>
                <a:ea typeface="Arial" panose="020B0604020202020204" pitchFamily="34" charset="0"/>
              </a:rPr>
              <a:t> </a:t>
            </a:r>
            <a:r>
              <a:rPr lang="en-US" sz="5200" dirty="0" err="1">
                <a:effectLst/>
                <a:latin typeface="Calibri body"/>
                <a:ea typeface="Arial" panose="020B0604020202020204" pitchFamily="34" charset="0"/>
              </a:rPr>
              <a:t>untuk</a:t>
            </a:r>
            <a:r>
              <a:rPr lang="en-US" sz="5200" dirty="0">
                <a:effectLst/>
                <a:latin typeface="Calibri body"/>
                <a:ea typeface="Arial" panose="020B0604020202020204" pitchFamily="34" charset="0"/>
              </a:rPr>
              <a:t> </a:t>
            </a:r>
            <a:r>
              <a:rPr lang="en-US" sz="5200" dirty="0" err="1">
                <a:effectLst/>
                <a:latin typeface="Calibri body"/>
                <a:ea typeface="Arial" panose="020B0604020202020204" pitchFamily="34" charset="0"/>
              </a:rPr>
              <a:t>menyampaikan</a:t>
            </a:r>
            <a:r>
              <a:rPr lang="en-US" sz="5200" dirty="0">
                <a:effectLst/>
                <a:latin typeface="Calibri body"/>
                <a:ea typeface="Arial" panose="020B0604020202020204" pitchFamily="34" charset="0"/>
              </a:rPr>
              <a:t> </a:t>
            </a:r>
            <a:r>
              <a:rPr lang="en-US" sz="5200" dirty="0" err="1">
                <a:effectLst/>
                <a:latin typeface="Calibri body"/>
                <a:ea typeface="Arial" panose="020B0604020202020204" pitchFamily="34" charset="0"/>
              </a:rPr>
              <a:t>pertanyaan</a:t>
            </a:r>
            <a:endParaRPr lang="en-US" sz="5200" dirty="0">
              <a:effectLst/>
              <a:latin typeface="Calibri body"/>
              <a:ea typeface="Arial" panose="020B0604020202020204" pitchFamily="34" charset="0"/>
            </a:endParaRPr>
          </a:p>
          <a:p>
            <a:pPr marL="457200" lvl="1" indent="0">
              <a:lnSpc>
                <a:spcPct val="120000"/>
              </a:lnSpc>
              <a:buSzPts val="1000"/>
              <a:buNone/>
            </a:pPr>
            <a:r>
              <a:rPr lang="en-US" sz="5200" dirty="0">
                <a:latin typeface="Calibri body"/>
                <a:ea typeface="Arial" panose="020B0604020202020204" pitchFamily="34" charset="0"/>
              </a:rPr>
              <a:t>           </a:t>
            </a:r>
            <a:r>
              <a:rPr lang="en-US" sz="5200" dirty="0">
                <a:effectLst/>
                <a:latin typeface="Calibri body"/>
                <a:ea typeface="Arial" panose="020B0604020202020204" pitchFamily="34" charset="0"/>
              </a:rPr>
              <a:t>  dan/</a:t>
            </a:r>
            <a:r>
              <a:rPr lang="en-US" sz="5200" dirty="0" err="1">
                <a:effectLst/>
                <a:latin typeface="Calibri body"/>
                <a:ea typeface="Arial" panose="020B0604020202020204" pitchFamily="34" charset="0"/>
              </a:rPr>
              <a:t>atau</a:t>
            </a:r>
            <a:r>
              <a:rPr lang="en-US" sz="5200" dirty="0">
                <a:effectLst/>
                <a:latin typeface="Calibri body"/>
                <a:ea typeface="Arial" panose="020B0604020202020204" pitchFamily="34" charset="0"/>
              </a:rPr>
              <a:t> </a:t>
            </a:r>
            <a:r>
              <a:rPr lang="en-US" sz="5200" dirty="0" err="1">
                <a:effectLst/>
                <a:latin typeface="Calibri body"/>
                <a:ea typeface="Arial" panose="020B0604020202020204" pitchFamily="34" charset="0"/>
              </a:rPr>
              <a:t>pendapat</a:t>
            </a:r>
            <a:r>
              <a:rPr lang="en-US" sz="5200" dirty="0">
                <a:effectLst/>
                <a:latin typeface="Calibri body"/>
                <a:ea typeface="Arial" panose="020B0604020202020204" pitchFamily="34" charset="0"/>
              </a:rPr>
              <a:t> pada </a:t>
            </a:r>
            <a:r>
              <a:rPr lang="en-US" sz="5200" dirty="0" err="1">
                <a:effectLst/>
                <a:latin typeface="Calibri body"/>
                <a:ea typeface="Arial" panose="020B0604020202020204" pitchFamily="34" charset="0"/>
              </a:rPr>
              <a:t>setiap</a:t>
            </a:r>
            <a:r>
              <a:rPr lang="en-US" sz="5200" dirty="0">
                <a:effectLst/>
                <a:latin typeface="Calibri body"/>
                <a:ea typeface="Arial" panose="020B0604020202020204" pitchFamily="34" charset="0"/>
              </a:rPr>
              <a:t> </a:t>
            </a:r>
            <a:r>
              <a:rPr lang="en-US" sz="5200" dirty="0" err="1">
                <a:effectLst/>
                <a:latin typeface="Calibri body"/>
                <a:ea typeface="Arial" panose="020B0604020202020204" pitchFamily="34" charset="0"/>
              </a:rPr>
              <a:t>sesi</a:t>
            </a:r>
            <a:r>
              <a:rPr lang="en-US" sz="5200" dirty="0">
                <a:effectLst/>
                <a:latin typeface="Calibri body"/>
                <a:ea typeface="Arial" panose="020B0604020202020204" pitchFamily="34" charset="0"/>
              </a:rPr>
              <a:t> </a:t>
            </a:r>
            <a:r>
              <a:rPr lang="en-US" sz="5200" dirty="0" err="1">
                <a:effectLst/>
                <a:latin typeface="Calibri body"/>
                <a:ea typeface="Arial" panose="020B0604020202020204" pitchFamily="34" charset="0"/>
              </a:rPr>
              <a:t>diskusi</a:t>
            </a:r>
            <a:r>
              <a:rPr lang="en-US" sz="5200" dirty="0">
                <a:effectLst/>
                <a:latin typeface="Calibri body"/>
                <a:ea typeface="Arial" panose="020B0604020202020204" pitchFamily="34" charset="0"/>
              </a:rPr>
              <a:t> per </a:t>
            </a:r>
            <a:r>
              <a:rPr lang="en-US" sz="5200" dirty="0" err="1">
                <a:effectLst/>
                <a:latin typeface="Calibri body"/>
                <a:ea typeface="Arial" panose="020B0604020202020204" pitchFamily="34" charset="0"/>
              </a:rPr>
              <a:t>mata</a:t>
            </a:r>
            <a:r>
              <a:rPr lang="en-US" sz="5200" dirty="0">
                <a:effectLst/>
                <a:latin typeface="Calibri body"/>
                <a:ea typeface="Arial" panose="020B0604020202020204" pitchFamily="34" charset="0"/>
              </a:rPr>
              <a:t> acara </a:t>
            </a:r>
            <a:r>
              <a:rPr lang="en-US" sz="5200" dirty="0" err="1">
                <a:effectLst/>
                <a:latin typeface="Calibri body"/>
                <a:ea typeface="Arial" panose="020B0604020202020204" pitchFamily="34" charset="0"/>
              </a:rPr>
              <a:t>Rapat</a:t>
            </a:r>
            <a:r>
              <a:rPr lang="en-US" sz="5200" dirty="0">
                <a:effectLst/>
                <a:latin typeface="Calibri body"/>
                <a:ea typeface="Arial" panose="020B0604020202020204" pitchFamily="34" charset="0"/>
              </a:rPr>
              <a:t>. </a:t>
            </a:r>
            <a:r>
              <a:rPr lang="en-US" sz="5200" dirty="0" err="1">
                <a:effectLst/>
                <a:latin typeface="Calibri body"/>
                <a:ea typeface="Arial" panose="020B0604020202020204" pitchFamily="34" charset="0"/>
              </a:rPr>
              <a:t>Pertanyaan</a:t>
            </a:r>
            <a:r>
              <a:rPr lang="en-US" sz="5200" dirty="0">
                <a:effectLst/>
                <a:latin typeface="Calibri body"/>
                <a:ea typeface="Arial" panose="020B0604020202020204" pitchFamily="34" charset="0"/>
              </a:rPr>
              <a:t> dan/</a:t>
            </a:r>
            <a:r>
              <a:rPr lang="en-US" sz="5200" dirty="0" err="1">
                <a:effectLst/>
                <a:latin typeface="Calibri body"/>
                <a:ea typeface="Arial" panose="020B0604020202020204" pitchFamily="34" charset="0"/>
              </a:rPr>
              <a:t>atau</a:t>
            </a:r>
            <a:r>
              <a:rPr lang="en-US" sz="5200" dirty="0">
                <a:effectLst/>
                <a:latin typeface="Calibri body"/>
                <a:ea typeface="Arial" panose="020B0604020202020204" pitchFamily="34" charset="0"/>
              </a:rPr>
              <a:t> </a:t>
            </a:r>
            <a:r>
              <a:rPr lang="en-US" sz="5200" dirty="0" err="1">
                <a:effectLst/>
                <a:latin typeface="Calibri body"/>
                <a:ea typeface="Arial" panose="020B0604020202020204" pitchFamily="34" charset="0"/>
              </a:rPr>
              <a:t>pendapat</a:t>
            </a:r>
            <a:r>
              <a:rPr lang="en-US" sz="5200" dirty="0">
                <a:effectLst/>
                <a:latin typeface="Calibri body"/>
                <a:ea typeface="Arial" panose="020B0604020202020204" pitchFamily="34" charset="0"/>
              </a:rPr>
              <a:t> per </a:t>
            </a:r>
            <a:r>
              <a:rPr lang="en-US" sz="5200" dirty="0" err="1">
                <a:effectLst/>
                <a:latin typeface="Calibri body"/>
                <a:ea typeface="Arial" panose="020B0604020202020204" pitchFamily="34" charset="0"/>
              </a:rPr>
              <a:t>mata</a:t>
            </a:r>
            <a:endParaRPr lang="en-US" sz="5200" dirty="0">
              <a:effectLst/>
              <a:latin typeface="Calibri body"/>
              <a:ea typeface="Arial" panose="020B0604020202020204" pitchFamily="34" charset="0"/>
            </a:endParaRPr>
          </a:p>
          <a:p>
            <a:pPr marL="457200" lvl="1" indent="0">
              <a:lnSpc>
                <a:spcPct val="120000"/>
              </a:lnSpc>
              <a:buSzPts val="1000"/>
              <a:buNone/>
            </a:pPr>
            <a:r>
              <a:rPr lang="en-US" sz="5200" dirty="0">
                <a:latin typeface="Calibri body"/>
                <a:ea typeface="Arial" panose="020B0604020202020204" pitchFamily="34" charset="0"/>
              </a:rPr>
              <a:t>        </a:t>
            </a:r>
            <a:r>
              <a:rPr lang="en-US" sz="5200" dirty="0">
                <a:effectLst/>
                <a:latin typeface="Calibri body"/>
                <a:ea typeface="Arial" panose="020B0604020202020204" pitchFamily="34" charset="0"/>
              </a:rPr>
              <a:t>     acara. </a:t>
            </a:r>
            <a:r>
              <a:rPr lang="en-US" sz="5200" dirty="0" err="1">
                <a:effectLst/>
                <a:latin typeface="Calibri body"/>
                <a:ea typeface="Arial" panose="020B0604020202020204" pitchFamily="34" charset="0"/>
              </a:rPr>
              <a:t>Rapat</a:t>
            </a:r>
            <a:r>
              <a:rPr lang="en-US" sz="5200" dirty="0">
                <a:effectLst/>
                <a:latin typeface="Calibri body"/>
                <a:ea typeface="Arial" panose="020B0604020202020204" pitchFamily="34" charset="0"/>
              </a:rPr>
              <a:t> </a:t>
            </a:r>
            <a:r>
              <a:rPr lang="en-US" sz="5200" dirty="0" err="1">
                <a:effectLst/>
                <a:latin typeface="Calibri body"/>
                <a:ea typeface="Arial" panose="020B0604020202020204" pitchFamily="34" charset="0"/>
              </a:rPr>
              <a:t>dapat</a:t>
            </a:r>
            <a:r>
              <a:rPr lang="en-US" sz="5200" dirty="0">
                <a:effectLst/>
                <a:latin typeface="Calibri body"/>
                <a:ea typeface="Arial" panose="020B0604020202020204" pitchFamily="34" charset="0"/>
              </a:rPr>
              <a:t> </a:t>
            </a:r>
            <a:r>
              <a:rPr lang="en-US" sz="5200" dirty="0" err="1">
                <a:effectLst/>
                <a:latin typeface="Calibri body"/>
                <a:ea typeface="Arial" panose="020B0604020202020204" pitchFamily="34" charset="0"/>
              </a:rPr>
              <a:t>disampaikan</a:t>
            </a:r>
            <a:r>
              <a:rPr lang="en-US" sz="5200" dirty="0">
                <a:effectLst/>
                <a:latin typeface="Calibri body"/>
                <a:ea typeface="Arial" panose="020B0604020202020204" pitchFamily="34" charset="0"/>
              </a:rPr>
              <a:t> </a:t>
            </a:r>
            <a:r>
              <a:rPr lang="en-US" sz="5200" dirty="0" err="1">
                <a:effectLst/>
                <a:latin typeface="Calibri body"/>
                <a:ea typeface="Arial" panose="020B0604020202020204" pitchFamily="34" charset="0"/>
              </a:rPr>
              <a:t>secara</a:t>
            </a:r>
            <a:r>
              <a:rPr lang="en-US" sz="5200" dirty="0">
                <a:effectLst/>
                <a:latin typeface="Calibri body"/>
                <a:ea typeface="Arial" panose="020B0604020202020204" pitchFamily="34" charset="0"/>
              </a:rPr>
              <a:t> </a:t>
            </a:r>
            <a:r>
              <a:rPr lang="en-US" sz="5200" dirty="0" err="1">
                <a:effectLst/>
                <a:latin typeface="Calibri body"/>
                <a:ea typeface="Arial" panose="020B0604020202020204" pitchFamily="34" charset="0"/>
              </a:rPr>
              <a:t>tertulis</a:t>
            </a:r>
            <a:r>
              <a:rPr lang="en-US" sz="5200" dirty="0">
                <a:effectLst/>
                <a:latin typeface="Calibri body"/>
                <a:ea typeface="Arial" panose="020B0604020202020204" pitchFamily="34" charset="0"/>
              </a:rPr>
              <a:t> oleh </a:t>
            </a:r>
            <a:r>
              <a:rPr lang="en-US" sz="5200" dirty="0" err="1">
                <a:effectLst/>
                <a:latin typeface="Calibri body"/>
                <a:ea typeface="Arial" panose="020B0604020202020204" pitchFamily="34" charset="0"/>
              </a:rPr>
              <a:t>pemegang</a:t>
            </a:r>
            <a:r>
              <a:rPr lang="en-US" sz="5200" dirty="0">
                <a:effectLst/>
                <a:latin typeface="Calibri body"/>
                <a:ea typeface="Arial" panose="020B0604020202020204" pitchFamily="34" charset="0"/>
              </a:rPr>
              <a:t> </a:t>
            </a:r>
            <a:r>
              <a:rPr lang="en-US" sz="5200" dirty="0" err="1">
                <a:effectLst/>
                <a:latin typeface="Calibri body"/>
                <a:ea typeface="Arial" panose="020B0604020202020204" pitchFamily="34" charset="0"/>
              </a:rPr>
              <a:t>saham</a:t>
            </a:r>
            <a:r>
              <a:rPr lang="en-US" sz="5200" dirty="0">
                <a:effectLst/>
                <a:latin typeface="Calibri body"/>
                <a:ea typeface="Arial" panose="020B0604020202020204" pitchFamily="34" charset="0"/>
              </a:rPr>
              <a:t> </a:t>
            </a:r>
            <a:r>
              <a:rPr lang="en-US" sz="5200" dirty="0" err="1">
                <a:effectLst/>
                <a:latin typeface="Calibri body"/>
                <a:ea typeface="Arial" panose="020B0604020202020204" pitchFamily="34" charset="0"/>
              </a:rPr>
              <a:t>atau</a:t>
            </a:r>
            <a:r>
              <a:rPr lang="en-US" sz="5200" dirty="0">
                <a:effectLst/>
                <a:latin typeface="Calibri body"/>
                <a:ea typeface="Arial" panose="020B0604020202020204" pitchFamily="34" charset="0"/>
              </a:rPr>
              <a:t> </a:t>
            </a:r>
            <a:r>
              <a:rPr lang="en-US" sz="5200" dirty="0" err="1">
                <a:effectLst/>
                <a:latin typeface="Calibri body"/>
                <a:ea typeface="Arial" panose="020B0604020202020204" pitchFamily="34" charset="0"/>
              </a:rPr>
              <a:t>penerima</a:t>
            </a:r>
            <a:r>
              <a:rPr lang="en-US" sz="5200" dirty="0">
                <a:effectLst/>
                <a:latin typeface="Calibri body"/>
                <a:ea typeface="Arial" panose="020B0604020202020204" pitchFamily="34" charset="0"/>
              </a:rPr>
              <a:t> </a:t>
            </a:r>
            <a:r>
              <a:rPr lang="en-US" sz="5200" dirty="0" err="1">
                <a:effectLst/>
                <a:latin typeface="Calibri body"/>
                <a:ea typeface="Arial" panose="020B0604020202020204" pitchFamily="34" charset="0"/>
              </a:rPr>
              <a:t>kuasa</a:t>
            </a:r>
            <a:r>
              <a:rPr lang="en-US" sz="5200" dirty="0">
                <a:effectLst/>
                <a:latin typeface="Calibri body"/>
                <a:ea typeface="Arial" panose="020B0604020202020204" pitchFamily="34" charset="0"/>
              </a:rPr>
              <a:t> </a:t>
            </a:r>
            <a:r>
              <a:rPr lang="en-US" sz="5200" dirty="0" err="1">
                <a:effectLst/>
                <a:latin typeface="Calibri body"/>
                <a:ea typeface="Arial" panose="020B0604020202020204" pitchFamily="34" charset="0"/>
              </a:rPr>
              <a:t>dengan</a:t>
            </a:r>
            <a:endParaRPr lang="en-US" sz="5200" dirty="0">
              <a:effectLst/>
              <a:latin typeface="Calibri body"/>
              <a:ea typeface="Arial" panose="020B0604020202020204" pitchFamily="34" charset="0"/>
            </a:endParaRPr>
          </a:p>
          <a:p>
            <a:pPr marL="457200" lvl="1" indent="0">
              <a:lnSpc>
                <a:spcPct val="120000"/>
              </a:lnSpc>
              <a:buSzPts val="1000"/>
              <a:buNone/>
            </a:pPr>
            <a:r>
              <a:rPr lang="en-US" sz="5200" dirty="0">
                <a:latin typeface="Calibri body"/>
                <a:ea typeface="Arial" panose="020B0604020202020204" pitchFamily="34" charset="0"/>
              </a:rPr>
              <a:t>            </a:t>
            </a:r>
            <a:r>
              <a:rPr lang="en-US" sz="5200" dirty="0">
                <a:effectLst/>
                <a:latin typeface="Calibri body"/>
                <a:ea typeface="Arial" panose="020B0604020202020204" pitchFamily="34" charset="0"/>
              </a:rPr>
              <a:t> </a:t>
            </a:r>
            <a:r>
              <a:rPr lang="en-US" sz="5200" dirty="0" err="1">
                <a:effectLst/>
                <a:latin typeface="Calibri body"/>
                <a:ea typeface="Arial" panose="020B0604020202020204" pitchFamily="34" charset="0"/>
              </a:rPr>
              <a:t>menggunakan</a:t>
            </a:r>
            <a:r>
              <a:rPr lang="en-US" sz="5200" dirty="0">
                <a:effectLst/>
                <a:latin typeface="Calibri body"/>
                <a:ea typeface="Arial" panose="020B0604020202020204" pitchFamily="34" charset="0"/>
              </a:rPr>
              <a:t> </a:t>
            </a:r>
            <a:r>
              <a:rPr lang="en-US" sz="5200" dirty="0" err="1">
                <a:effectLst/>
                <a:latin typeface="Calibri body"/>
                <a:ea typeface="Arial" panose="020B0604020202020204" pitchFamily="34" charset="0"/>
              </a:rPr>
              <a:t>fitur</a:t>
            </a:r>
            <a:r>
              <a:rPr lang="en-US" sz="5200" dirty="0">
                <a:effectLst/>
                <a:latin typeface="Calibri body"/>
                <a:ea typeface="Arial" panose="020B0604020202020204" pitchFamily="34" charset="0"/>
              </a:rPr>
              <a:t> </a:t>
            </a:r>
            <a:r>
              <a:rPr lang="en-US" sz="5200" i="1" dirty="0">
                <a:effectLst/>
                <a:latin typeface="Calibri body"/>
                <a:ea typeface="Arial" panose="020B0604020202020204" pitchFamily="34" charset="0"/>
              </a:rPr>
              <a:t>chat </a:t>
            </a:r>
            <a:r>
              <a:rPr lang="en-US" sz="5200" dirty="0">
                <a:effectLst/>
                <a:latin typeface="Calibri body"/>
                <a:ea typeface="Arial" panose="020B0604020202020204" pitchFamily="34" charset="0"/>
              </a:rPr>
              <a:t>pada </a:t>
            </a:r>
            <a:r>
              <a:rPr lang="en-US" sz="5200" dirty="0" err="1">
                <a:effectLst/>
                <a:latin typeface="Calibri body"/>
                <a:ea typeface="Arial" panose="020B0604020202020204" pitchFamily="34" charset="0"/>
              </a:rPr>
              <a:t>kolom</a:t>
            </a:r>
            <a:r>
              <a:rPr lang="en-US" sz="5200" dirty="0">
                <a:effectLst/>
                <a:latin typeface="Calibri body"/>
                <a:ea typeface="Arial" panose="020B0604020202020204" pitchFamily="34" charset="0"/>
              </a:rPr>
              <a:t> ‘Electronic Opinions’ yang </a:t>
            </a:r>
            <a:r>
              <a:rPr lang="en-US" sz="5200" dirty="0" err="1">
                <a:effectLst/>
                <a:latin typeface="Calibri body"/>
                <a:ea typeface="Arial" panose="020B0604020202020204" pitchFamily="34" charset="0"/>
              </a:rPr>
              <a:t>tersedia</a:t>
            </a:r>
            <a:r>
              <a:rPr lang="en-US" sz="5200" dirty="0">
                <a:effectLst/>
                <a:latin typeface="Calibri body"/>
                <a:ea typeface="Arial" panose="020B0604020202020204" pitchFamily="34" charset="0"/>
              </a:rPr>
              <a:t> </a:t>
            </a:r>
            <a:r>
              <a:rPr lang="en-US" sz="5200" dirty="0" err="1">
                <a:effectLst/>
                <a:latin typeface="Calibri body"/>
                <a:ea typeface="Arial" panose="020B0604020202020204" pitchFamily="34" charset="0"/>
              </a:rPr>
              <a:t>dalam</a:t>
            </a:r>
            <a:r>
              <a:rPr lang="en-US" sz="5200" dirty="0">
                <a:effectLst/>
                <a:latin typeface="Calibri body"/>
                <a:ea typeface="Arial" panose="020B0604020202020204" pitchFamily="34" charset="0"/>
              </a:rPr>
              <a:t> </a:t>
            </a:r>
            <a:r>
              <a:rPr lang="en-US" sz="5200" dirty="0" err="1">
                <a:effectLst/>
                <a:latin typeface="Calibri body"/>
                <a:ea typeface="Arial" panose="020B0604020202020204" pitchFamily="34" charset="0"/>
              </a:rPr>
              <a:t>layar</a:t>
            </a:r>
            <a:r>
              <a:rPr lang="en-US" sz="5200" dirty="0">
                <a:effectLst/>
                <a:latin typeface="Calibri body"/>
                <a:ea typeface="Arial" panose="020B0604020202020204" pitchFamily="34" charset="0"/>
              </a:rPr>
              <a:t> E-meeting Hall di </a:t>
            </a:r>
            <a:r>
              <a:rPr lang="en-US" sz="5200" dirty="0" err="1">
                <a:effectLst/>
                <a:latin typeface="Calibri body"/>
                <a:ea typeface="Arial" panose="020B0604020202020204" pitchFamily="34" charset="0"/>
              </a:rPr>
              <a:t>aplikasi</a:t>
            </a:r>
            <a:endParaRPr lang="en-US" sz="5200" dirty="0">
              <a:effectLst/>
              <a:latin typeface="Calibri body"/>
              <a:ea typeface="Arial" panose="020B0604020202020204" pitchFamily="34" charset="0"/>
            </a:endParaRPr>
          </a:p>
          <a:p>
            <a:pPr marL="457200" lvl="1" indent="0">
              <a:lnSpc>
                <a:spcPct val="120000"/>
              </a:lnSpc>
              <a:buSzPts val="1000"/>
              <a:buNone/>
            </a:pPr>
            <a:r>
              <a:rPr lang="en-US" sz="5200" dirty="0">
                <a:latin typeface="Calibri body"/>
                <a:ea typeface="Arial" panose="020B0604020202020204" pitchFamily="34" charset="0"/>
              </a:rPr>
              <a:t>            </a:t>
            </a:r>
            <a:r>
              <a:rPr lang="en-US" sz="5200" dirty="0">
                <a:effectLst/>
                <a:latin typeface="Calibri body"/>
                <a:ea typeface="Arial" panose="020B0604020202020204" pitchFamily="34" charset="0"/>
              </a:rPr>
              <a:t> </a:t>
            </a:r>
            <a:r>
              <a:rPr lang="en-US" sz="5200" b="1" dirty="0" err="1">
                <a:effectLst/>
                <a:latin typeface="Calibri body"/>
                <a:ea typeface="Arial" panose="020B0604020202020204" pitchFamily="34" charset="0"/>
              </a:rPr>
              <a:t>eASY.KSEI</a:t>
            </a:r>
            <a:r>
              <a:rPr lang="en-US" sz="5200" dirty="0">
                <a:effectLst/>
                <a:latin typeface="Calibri body"/>
                <a:ea typeface="Arial" panose="020B0604020202020204" pitchFamily="34" charset="0"/>
              </a:rPr>
              <a:t>. </a:t>
            </a:r>
            <a:r>
              <a:rPr lang="en-US" sz="5200" dirty="0" err="1">
                <a:effectLst/>
                <a:latin typeface="Calibri body"/>
                <a:ea typeface="Arial" panose="020B0604020202020204" pitchFamily="34" charset="0"/>
              </a:rPr>
              <a:t>Pemberian</a:t>
            </a:r>
            <a:r>
              <a:rPr lang="en-US" sz="5200" dirty="0">
                <a:latin typeface="Calibri body"/>
                <a:ea typeface="Arial" panose="020B0604020202020204" pitchFamily="34" charset="0"/>
              </a:rPr>
              <a:t> </a:t>
            </a:r>
            <a:r>
              <a:rPr lang="en-US" sz="5200" dirty="0" err="1">
                <a:effectLst/>
                <a:latin typeface="Calibri body"/>
                <a:ea typeface="Arial" panose="020B0604020202020204" pitchFamily="34" charset="0"/>
              </a:rPr>
              <a:t>pertanyaan</a:t>
            </a:r>
            <a:r>
              <a:rPr lang="en-US" sz="5200" dirty="0">
                <a:effectLst/>
                <a:latin typeface="Calibri body"/>
                <a:ea typeface="Arial" panose="020B0604020202020204" pitchFamily="34" charset="0"/>
              </a:rPr>
              <a:t> dan/</a:t>
            </a:r>
            <a:r>
              <a:rPr lang="en-US" sz="5200" dirty="0" err="1">
                <a:effectLst/>
                <a:latin typeface="Calibri body"/>
                <a:ea typeface="Arial" panose="020B0604020202020204" pitchFamily="34" charset="0"/>
              </a:rPr>
              <a:t>atau</a:t>
            </a:r>
            <a:r>
              <a:rPr lang="en-US" sz="5200" dirty="0">
                <a:effectLst/>
                <a:latin typeface="Calibri body"/>
                <a:ea typeface="Arial" panose="020B0604020202020204" pitchFamily="34" charset="0"/>
              </a:rPr>
              <a:t> </a:t>
            </a:r>
            <a:r>
              <a:rPr lang="en-US" sz="5200" dirty="0" err="1">
                <a:effectLst/>
                <a:latin typeface="Calibri body"/>
                <a:ea typeface="Arial" panose="020B0604020202020204" pitchFamily="34" charset="0"/>
              </a:rPr>
              <a:t>pendapat</a:t>
            </a:r>
            <a:r>
              <a:rPr lang="en-US" sz="5200" dirty="0">
                <a:effectLst/>
                <a:latin typeface="Calibri body"/>
                <a:ea typeface="Arial" panose="020B0604020202020204" pitchFamily="34" charset="0"/>
              </a:rPr>
              <a:t> </a:t>
            </a:r>
            <a:r>
              <a:rPr lang="en-US" sz="5200" dirty="0" err="1">
                <a:effectLst/>
                <a:latin typeface="Calibri body"/>
                <a:ea typeface="Arial" panose="020B0604020202020204" pitchFamily="34" charset="0"/>
              </a:rPr>
              <a:t>dapat</a:t>
            </a:r>
            <a:r>
              <a:rPr lang="en-US" sz="5200" dirty="0">
                <a:effectLst/>
                <a:latin typeface="Calibri body"/>
                <a:ea typeface="Arial" panose="020B0604020202020204" pitchFamily="34" charset="0"/>
              </a:rPr>
              <a:t> </a:t>
            </a:r>
            <a:r>
              <a:rPr lang="en-US" sz="5200" dirty="0" err="1">
                <a:effectLst/>
                <a:latin typeface="Calibri body"/>
                <a:ea typeface="Arial" panose="020B0604020202020204" pitchFamily="34" charset="0"/>
              </a:rPr>
              <a:t>dilakukan</a:t>
            </a:r>
            <a:r>
              <a:rPr lang="en-US" sz="5200" dirty="0">
                <a:effectLst/>
                <a:latin typeface="Calibri body"/>
                <a:ea typeface="Arial" panose="020B0604020202020204" pitchFamily="34" charset="0"/>
              </a:rPr>
              <a:t> </a:t>
            </a:r>
            <a:r>
              <a:rPr lang="en-US" sz="5200" dirty="0" err="1">
                <a:effectLst/>
                <a:latin typeface="Calibri body"/>
                <a:ea typeface="Arial" panose="020B0604020202020204" pitchFamily="34" charset="0"/>
              </a:rPr>
              <a:t>selama</a:t>
            </a:r>
            <a:r>
              <a:rPr lang="en-US" sz="5200" dirty="0">
                <a:effectLst/>
                <a:latin typeface="Calibri body"/>
                <a:ea typeface="Arial" panose="020B0604020202020204" pitchFamily="34" charset="0"/>
              </a:rPr>
              <a:t> status </a:t>
            </a:r>
            <a:r>
              <a:rPr lang="en-US" sz="5200" dirty="0" err="1">
                <a:effectLst/>
                <a:latin typeface="Calibri body"/>
                <a:ea typeface="Arial" panose="020B0604020202020204" pitchFamily="34" charset="0"/>
              </a:rPr>
              <a:t>pelaksanaan</a:t>
            </a:r>
            <a:r>
              <a:rPr lang="en-US" sz="5200" dirty="0">
                <a:effectLst/>
                <a:latin typeface="Calibri body"/>
                <a:ea typeface="Arial" panose="020B0604020202020204" pitchFamily="34" charset="0"/>
              </a:rPr>
              <a:t> </a:t>
            </a:r>
            <a:r>
              <a:rPr lang="en-US" sz="5200" dirty="0" err="1">
                <a:effectLst/>
                <a:latin typeface="Calibri body"/>
                <a:ea typeface="Arial" panose="020B0604020202020204" pitchFamily="34" charset="0"/>
              </a:rPr>
              <a:t>Rapat</a:t>
            </a:r>
            <a:r>
              <a:rPr lang="en-US" sz="5200" dirty="0">
                <a:effectLst/>
                <a:latin typeface="Calibri body"/>
                <a:ea typeface="Arial" panose="020B0604020202020204" pitchFamily="34" charset="0"/>
              </a:rPr>
              <a:t> pada</a:t>
            </a:r>
          </a:p>
          <a:p>
            <a:pPr marL="457200" lvl="1" indent="0">
              <a:lnSpc>
                <a:spcPct val="120000"/>
              </a:lnSpc>
              <a:buSzPts val="1000"/>
              <a:buNone/>
            </a:pPr>
            <a:r>
              <a:rPr lang="en-US" sz="5200" dirty="0">
                <a:latin typeface="Calibri body"/>
                <a:ea typeface="Arial" panose="020B0604020202020204" pitchFamily="34" charset="0"/>
              </a:rPr>
              <a:t>            </a:t>
            </a:r>
            <a:r>
              <a:rPr lang="en-US" sz="5200" dirty="0">
                <a:effectLst/>
                <a:latin typeface="Calibri body"/>
                <a:ea typeface="Arial" panose="020B0604020202020204" pitchFamily="34" charset="0"/>
              </a:rPr>
              <a:t> </a:t>
            </a:r>
            <a:r>
              <a:rPr lang="en-US" sz="5200" dirty="0" err="1">
                <a:effectLst/>
                <a:latin typeface="Calibri body"/>
                <a:ea typeface="Arial" panose="020B0604020202020204" pitchFamily="34" charset="0"/>
              </a:rPr>
              <a:t>kolom</a:t>
            </a:r>
            <a:r>
              <a:rPr lang="en-US" sz="5200" dirty="0">
                <a:effectLst/>
                <a:latin typeface="Calibri body"/>
                <a:ea typeface="Arial" panose="020B0604020202020204" pitchFamily="34" charset="0"/>
              </a:rPr>
              <a:t> ‘General Meeting Flow Text’ </a:t>
            </a:r>
            <a:r>
              <a:rPr lang="en-US" sz="5200" dirty="0" err="1">
                <a:effectLst/>
                <a:latin typeface="Calibri body"/>
                <a:ea typeface="Arial" panose="020B0604020202020204" pitchFamily="34" charset="0"/>
              </a:rPr>
              <a:t>adalah</a:t>
            </a:r>
            <a:r>
              <a:rPr lang="en-US" sz="5200" dirty="0">
                <a:effectLst/>
                <a:latin typeface="Calibri body"/>
                <a:ea typeface="Arial" panose="020B0604020202020204" pitchFamily="34" charset="0"/>
              </a:rPr>
              <a:t> </a:t>
            </a:r>
            <a:r>
              <a:rPr lang="en-US" sz="5200" i="1" dirty="0">
                <a:effectLst/>
                <a:latin typeface="Calibri body"/>
                <a:ea typeface="Arial" panose="020B0604020202020204" pitchFamily="34" charset="0"/>
              </a:rPr>
              <a:t>“Discussion started for agenda item no. [ ]”</a:t>
            </a:r>
            <a:r>
              <a:rPr lang="en-US" sz="5200" dirty="0">
                <a:effectLst/>
                <a:latin typeface="Calibri body"/>
                <a:ea typeface="Arial" panose="020B0604020202020204" pitchFamily="34" charset="0"/>
              </a:rPr>
              <a:t>. </a:t>
            </a:r>
            <a:endParaRPr lang="en-ID" sz="5200" dirty="0">
              <a:latin typeface="Calibri body"/>
              <a:ea typeface="Arial" panose="020B0604020202020204" pitchFamily="34" charset="0"/>
            </a:endParaRPr>
          </a:p>
          <a:p>
            <a:pPr marL="457200" lvl="1" indent="0">
              <a:lnSpc>
                <a:spcPct val="120000"/>
              </a:lnSpc>
              <a:buSzPts val="1000"/>
              <a:buNone/>
            </a:pPr>
            <a:r>
              <a:rPr lang="en-ID" sz="5200" dirty="0">
                <a:effectLst/>
                <a:latin typeface="Calibri body"/>
                <a:ea typeface="Arial" panose="020B0604020202020204" pitchFamily="34" charset="0"/>
              </a:rPr>
              <a:t>        </a:t>
            </a:r>
            <a:r>
              <a:rPr lang="en-US" sz="5200" dirty="0">
                <a:effectLst/>
                <a:latin typeface="Calibri body"/>
                <a:ea typeface="Arial" panose="020B0604020202020204" pitchFamily="34" charset="0"/>
              </a:rPr>
              <a:t>2.  </a:t>
            </a:r>
            <a:r>
              <a:rPr lang="en-US" sz="5200" dirty="0" err="1">
                <a:effectLst/>
                <a:latin typeface="Calibri body"/>
                <a:ea typeface="Arial" panose="020B0604020202020204" pitchFamily="34" charset="0"/>
              </a:rPr>
              <a:t>Penentuan</a:t>
            </a:r>
            <a:r>
              <a:rPr lang="en-US" sz="5200" dirty="0">
                <a:effectLst/>
                <a:latin typeface="Calibri body"/>
                <a:ea typeface="Arial" panose="020B0604020202020204" pitchFamily="34" charset="0"/>
              </a:rPr>
              <a:t> </a:t>
            </a:r>
            <a:r>
              <a:rPr lang="en-US" sz="5200" dirty="0" err="1">
                <a:effectLst/>
                <a:latin typeface="Calibri body"/>
                <a:ea typeface="Arial" panose="020B0604020202020204" pitchFamily="34" charset="0"/>
              </a:rPr>
              <a:t>mekanisme</a:t>
            </a:r>
            <a:r>
              <a:rPr lang="en-US" sz="5200" dirty="0">
                <a:effectLst/>
                <a:latin typeface="Calibri body"/>
                <a:ea typeface="Arial" panose="020B0604020202020204" pitchFamily="34" charset="0"/>
              </a:rPr>
              <a:t> </a:t>
            </a:r>
            <a:r>
              <a:rPr lang="en-US" sz="5200" dirty="0" err="1">
                <a:effectLst/>
                <a:latin typeface="Calibri body"/>
                <a:ea typeface="Arial" panose="020B0604020202020204" pitchFamily="34" charset="0"/>
              </a:rPr>
              <a:t>pelaksanaan</a:t>
            </a:r>
            <a:r>
              <a:rPr lang="en-US" sz="5200" dirty="0">
                <a:effectLst/>
                <a:latin typeface="Calibri body"/>
                <a:ea typeface="Arial" panose="020B0604020202020204" pitchFamily="34" charset="0"/>
              </a:rPr>
              <a:t> </a:t>
            </a:r>
            <a:r>
              <a:rPr lang="en-US" sz="5200" dirty="0" err="1">
                <a:effectLst/>
                <a:latin typeface="Calibri body"/>
                <a:ea typeface="Arial" panose="020B0604020202020204" pitchFamily="34" charset="0"/>
              </a:rPr>
              <a:t>diskusi</a:t>
            </a:r>
            <a:r>
              <a:rPr lang="en-US" sz="5200" dirty="0">
                <a:effectLst/>
                <a:latin typeface="Calibri body"/>
                <a:ea typeface="Arial" panose="020B0604020202020204" pitchFamily="34" charset="0"/>
              </a:rPr>
              <a:t> per </a:t>
            </a:r>
            <a:r>
              <a:rPr lang="en-US" sz="5200" dirty="0" err="1">
                <a:effectLst/>
                <a:latin typeface="Calibri body"/>
                <a:ea typeface="Arial" panose="020B0604020202020204" pitchFamily="34" charset="0"/>
              </a:rPr>
              <a:t>mata</a:t>
            </a:r>
            <a:r>
              <a:rPr lang="en-US" sz="5200" dirty="0">
                <a:effectLst/>
                <a:latin typeface="Calibri body"/>
                <a:ea typeface="Arial" panose="020B0604020202020204" pitchFamily="34" charset="0"/>
              </a:rPr>
              <a:t> acara </a:t>
            </a:r>
            <a:r>
              <a:rPr lang="en-US" sz="5200" dirty="0" err="1">
                <a:effectLst/>
                <a:latin typeface="Calibri body"/>
                <a:ea typeface="Arial" panose="020B0604020202020204" pitchFamily="34" charset="0"/>
              </a:rPr>
              <a:t>Rapat</a:t>
            </a:r>
            <a:r>
              <a:rPr lang="en-US" sz="5200" dirty="0">
                <a:effectLst/>
                <a:latin typeface="Calibri body"/>
                <a:ea typeface="Arial" panose="020B0604020202020204" pitchFamily="34" charset="0"/>
              </a:rPr>
              <a:t> </a:t>
            </a:r>
            <a:r>
              <a:rPr lang="en-US" sz="5200" dirty="0" err="1">
                <a:effectLst/>
                <a:latin typeface="Calibri body"/>
                <a:ea typeface="Arial" panose="020B0604020202020204" pitchFamily="34" charset="0"/>
              </a:rPr>
              <a:t>secara</a:t>
            </a:r>
            <a:r>
              <a:rPr lang="en-US" sz="5200" dirty="0">
                <a:effectLst/>
                <a:latin typeface="Calibri body"/>
                <a:ea typeface="Arial" panose="020B0604020202020204" pitchFamily="34" charset="0"/>
              </a:rPr>
              <a:t> </a:t>
            </a:r>
            <a:r>
              <a:rPr lang="en-US" sz="5200" dirty="0" err="1">
                <a:effectLst/>
                <a:latin typeface="Calibri body"/>
                <a:ea typeface="Arial" panose="020B0604020202020204" pitchFamily="34" charset="0"/>
              </a:rPr>
              <a:t>tertulis</a:t>
            </a:r>
            <a:r>
              <a:rPr lang="en-US" sz="5200" dirty="0">
                <a:effectLst/>
                <a:latin typeface="Calibri body"/>
                <a:ea typeface="Arial" panose="020B0604020202020204" pitchFamily="34" charset="0"/>
              </a:rPr>
              <a:t> </a:t>
            </a:r>
            <a:r>
              <a:rPr lang="en-US" sz="5200" dirty="0" err="1">
                <a:effectLst/>
                <a:latin typeface="Calibri body"/>
                <a:ea typeface="Arial" panose="020B0604020202020204" pitchFamily="34" charset="0"/>
              </a:rPr>
              <a:t>melalui</a:t>
            </a:r>
            <a:r>
              <a:rPr lang="en-US" sz="5200" dirty="0">
                <a:effectLst/>
                <a:latin typeface="Calibri body"/>
                <a:ea typeface="Arial" panose="020B0604020202020204" pitchFamily="34" charset="0"/>
              </a:rPr>
              <a:t> </a:t>
            </a:r>
            <a:r>
              <a:rPr lang="en-US" sz="5200" dirty="0" err="1">
                <a:effectLst/>
                <a:latin typeface="Calibri body"/>
                <a:ea typeface="Arial" panose="020B0604020202020204" pitchFamily="34" charset="0"/>
              </a:rPr>
              <a:t>layar</a:t>
            </a:r>
            <a:r>
              <a:rPr lang="en-US" sz="5200" dirty="0">
                <a:effectLst/>
                <a:latin typeface="Calibri body"/>
                <a:ea typeface="Arial" panose="020B0604020202020204" pitchFamily="34" charset="0"/>
              </a:rPr>
              <a:t> E-meeting Hall di</a:t>
            </a:r>
          </a:p>
          <a:p>
            <a:pPr marL="457200" lvl="1" indent="0">
              <a:lnSpc>
                <a:spcPct val="120000"/>
              </a:lnSpc>
              <a:buSzPts val="1000"/>
              <a:buNone/>
            </a:pPr>
            <a:r>
              <a:rPr lang="en-US" sz="5200" dirty="0">
                <a:latin typeface="Calibri body"/>
                <a:ea typeface="Arial" panose="020B0604020202020204" pitchFamily="34" charset="0"/>
              </a:rPr>
              <a:t>            </a:t>
            </a:r>
            <a:r>
              <a:rPr lang="en-US" sz="5200" dirty="0">
                <a:effectLst/>
                <a:latin typeface="Calibri body"/>
                <a:ea typeface="Arial" panose="020B0604020202020204" pitchFamily="34" charset="0"/>
              </a:rPr>
              <a:t> </a:t>
            </a:r>
            <a:r>
              <a:rPr lang="en-US" sz="5200" dirty="0" err="1">
                <a:effectLst/>
                <a:latin typeface="Calibri body"/>
                <a:ea typeface="Arial" panose="020B0604020202020204" pitchFamily="34" charset="0"/>
              </a:rPr>
              <a:t>aplikasi</a:t>
            </a:r>
            <a:r>
              <a:rPr lang="en-US" sz="5200" dirty="0">
                <a:latin typeface="Calibri body"/>
                <a:ea typeface="Arial" panose="020B0604020202020204" pitchFamily="34" charset="0"/>
              </a:rPr>
              <a:t> </a:t>
            </a:r>
            <a:r>
              <a:rPr lang="en-US" sz="5200" b="1" dirty="0" err="1">
                <a:effectLst/>
                <a:latin typeface="Calibri body"/>
                <a:ea typeface="Arial" panose="020B0604020202020204" pitchFamily="34" charset="0"/>
              </a:rPr>
              <a:t>eASY.KSEI</a:t>
            </a:r>
            <a:r>
              <a:rPr lang="en-US" sz="5200" b="1" dirty="0">
                <a:effectLst/>
                <a:latin typeface="Calibri body"/>
                <a:ea typeface="Arial" panose="020B0604020202020204" pitchFamily="34" charset="0"/>
              </a:rPr>
              <a:t> </a:t>
            </a:r>
            <a:r>
              <a:rPr lang="en-US" sz="5200" dirty="0" err="1">
                <a:effectLst/>
                <a:latin typeface="Calibri body"/>
                <a:ea typeface="Arial" panose="020B0604020202020204" pitchFamily="34" charset="0"/>
              </a:rPr>
              <a:t>merupakan</a:t>
            </a:r>
            <a:r>
              <a:rPr lang="en-US" sz="5200" dirty="0">
                <a:effectLst/>
                <a:latin typeface="Calibri body"/>
                <a:ea typeface="Arial" panose="020B0604020202020204" pitchFamily="34" charset="0"/>
              </a:rPr>
              <a:t> </a:t>
            </a:r>
            <a:r>
              <a:rPr lang="en-US" sz="5200" dirty="0" err="1">
                <a:effectLst/>
                <a:latin typeface="Calibri body"/>
                <a:ea typeface="Arial" panose="020B0604020202020204" pitchFamily="34" charset="0"/>
              </a:rPr>
              <a:t>kewenangan</a:t>
            </a:r>
            <a:r>
              <a:rPr lang="en-US" sz="5200" dirty="0">
                <a:effectLst/>
                <a:latin typeface="Calibri body"/>
                <a:ea typeface="Arial" panose="020B0604020202020204" pitchFamily="34" charset="0"/>
              </a:rPr>
              <a:t> </a:t>
            </a:r>
            <a:r>
              <a:rPr lang="en-US" sz="5200" dirty="0" err="1">
                <a:effectLst/>
                <a:latin typeface="Calibri body"/>
                <a:ea typeface="Arial" panose="020B0604020202020204" pitchFamily="34" charset="0"/>
              </a:rPr>
              <a:t>bagi</a:t>
            </a:r>
            <a:r>
              <a:rPr lang="en-US" sz="5200" dirty="0">
                <a:effectLst/>
                <a:latin typeface="Calibri body"/>
                <a:ea typeface="Arial" panose="020B0604020202020204" pitchFamily="34" charset="0"/>
              </a:rPr>
              <a:t> </a:t>
            </a:r>
            <a:r>
              <a:rPr lang="en-US" sz="5200" dirty="0" err="1">
                <a:effectLst/>
                <a:latin typeface="Calibri body"/>
                <a:ea typeface="Arial" panose="020B0604020202020204" pitchFamily="34" charset="0"/>
              </a:rPr>
              <a:t>setiap</a:t>
            </a:r>
            <a:r>
              <a:rPr lang="en-US" sz="5200" dirty="0">
                <a:effectLst/>
                <a:latin typeface="Calibri body"/>
                <a:ea typeface="Arial" panose="020B0604020202020204" pitchFamily="34" charset="0"/>
              </a:rPr>
              <a:t> Perseroan dan </a:t>
            </a:r>
            <a:r>
              <a:rPr lang="en-US" sz="5200" dirty="0" err="1">
                <a:effectLst/>
                <a:latin typeface="Calibri body"/>
                <a:ea typeface="Arial" panose="020B0604020202020204" pitchFamily="34" charset="0"/>
              </a:rPr>
              <a:t>hal</a:t>
            </a:r>
            <a:r>
              <a:rPr lang="en-US" sz="5200" dirty="0">
                <a:effectLst/>
                <a:latin typeface="Calibri body"/>
                <a:ea typeface="Arial" panose="020B0604020202020204" pitchFamily="34" charset="0"/>
              </a:rPr>
              <a:t> </a:t>
            </a:r>
            <a:r>
              <a:rPr lang="en-US" sz="5200" dirty="0" err="1">
                <a:effectLst/>
                <a:latin typeface="Calibri body"/>
                <a:ea typeface="Arial" panose="020B0604020202020204" pitchFamily="34" charset="0"/>
              </a:rPr>
              <a:t>tersebut</a:t>
            </a:r>
            <a:r>
              <a:rPr lang="en-US" sz="5200" dirty="0">
                <a:effectLst/>
                <a:latin typeface="Calibri body"/>
                <a:ea typeface="Arial" panose="020B0604020202020204" pitchFamily="34" charset="0"/>
              </a:rPr>
              <a:t> </a:t>
            </a:r>
            <a:r>
              <a:rPr lang="en-US" sz="5200" dirty="0" err="1">
                <a:effectLst/>
                <a:latin typeface="Calibri body"/>
                <a:ea typeface="Arial" panose="020B0604020202020204" pitchFamily="34" charset="0"/>
              </a:rPr>
              <a:t>akan</a:t>
            </a:r>
            <a:r>
              <a:rPr lang="en-US" sz="5200" dirty="0">
                <a:effectLst/>
                <a:latin typeface="Calibri body"/>
                <a:ea typeface="Arial" panose="020B0604020202020204" pitchFamily="34" charset="0"/>
              </a:rPr>
              <a:t> </a:t>
            </a:r>
            <a:r>
              <a:rPr lang="en-US" sz="5200" dirty="0" err="1">
                <a:effectLst/>
                <a:latin typeface="Calibri body"/>
                <a:ea typeface="Arial" panose="020B0604020202020204" pitchFamily="34" charset="0"/>
              </a:rPr>
              <a:t>dituangkan</a:t>
            </a:r>
            <a:r>
              <a:rPr lang="en-US" sz="5200" dirty="0">
                <a:effectLst/>
                <a:latin typeface="Calibri body"/>
                <a:ea typeface="Arial" panose="020B0604020202020204" pitchFamily="34" charset="0"/>
              </a:rPr>
              <a:t> Perseroan</a:t>
            </a:r>
          </a:p>
          <a:p>
            <a:pPr marL="457200" lvl="1" indent="0">
              <a:lnSpc>
                <a:spcPct val="120000"/>
              </a:lnSpc>
              <a:buSzPts val="1000"/>
              <a:buNone/>
            </a:pPr>
            <a:r>
              <a:rPr lang="en-US" sz="5200" dirty="0">
                <a:latin typeface="Calibri body"/>
                <a:ea typeface="Arial" panose="020B0604020202020204" pitchFamily="34" charset="0"/>
              </a:rPr>
              <a:t>            </a:t>
            </a:r>
            <a:r>
              <a:rPr lang="en-US" sz="5200" dirty="0">
                <a:effectLst/>
                <a:latin typeface="Calibri body"/>
                <a:ea typeface="Arial" panose="020B0604020202020204" pitchFamily="34" charset="0"/>
              </a:rPr>
              <a:t> </a:t>
            </a:r>
            <a:r>
              <a:rPr lang="en-US" sz="5200" dirty="0" err="1">
                <a:effectLst/>
                <a:latin typeface="Calibri body"/>
                <a:ea typeface="Arial" panose="020B0604020202020204" pitchFamily="34" charset="0"/>
              </a:rPr>
              <a:t>dalam</a:t>
            </a:r>
            <a:r>
              <a:rPr lang="en-US" sz="5200" dirty="0">
                <a:effectLst/>
                <a:latin typeface="Calibri body"/>
                <a:ea typeface="Arial" panose="020B0604020202020204" pitchFamily="34" charset="0"/>
              </a:rPr>
              <a:t> Tata </a:t>
            </a:r>
            <a:r>
              <a:rPr lang="en-US" sz="5200" dirty="0" err="1">
                <a:effectLst/>
                <a:latin typeface="Calibri body"/>
                <a:ea typeface="Arial" panose="020B0604020202020204" pitchFamily="34" charset="0"/>
              </a:rPr>
              <a:t>Tertiib</a:t>
            </a:r>
            <a:r>
              <a:rPr lang="en-US" sz="5200" dirty="0">
                <a:effectLst/>
                <a:latin typeface="Calibri body"/>
                <a:ea typeface="Arial" panose="020B0604020202020204" pitchFamily="34" charset="0"/>
              </a:rPr>
              <a:t> </a:t>
            </a:r>
            <a:r>
              <a:rPr lang="en-US" sz="5200" dirty="0" err="1">
                <a:effectLst/>
                <a:latin typeface="Calibri body"/>
                <a:ea typeface="Arial" panose="020B0604020202020204" pitchFamily="34" charset="0"/>
              </a:rPr>
              <a:t>Pelaksanaan</a:t>
            </a:r>
            <a:r>
              <a:rPr lang="en-US" sz="5200" dirty="0">
                <a:effectLst/>
                <a:latin typeface="Calibri body"/>
                <a:ea typeface="Arial" panose="020B0604020202020204" pitchFamily="34" charset="0"/>
              </a:rPr>
              <a:t> </a:t>
            </a:r>
            <a:r>
              <a:rPr lang="en-US" sz="5200" dirty="0" err="1">
                <a:effectLst/>
                <a:latin typeface="Calibri body"/>
                <a:ea typeface="Arial" panose="020B0604020202020204" pitchFamily="34" charset="0"/>
              </a:rPr>
              <a:t>Rapat</a:t>
            </a:r>
            <a:r>
              <a:rPr lang="en-US" sz="5200" dirty="0">
                <a:effectLst/>
                <a:latin typeface="Calibri body"/>
                <a:ea typeface="Arial" panose="020B0604020202020204" pitchFamily="34" charset="0"/>
              </a:rPr>
              <a:t> </a:t>
            </a:r>
            <a:r>
              <a:rPr lang="en-US" sz="5200" dirty="0" err="1">
                <a:effectLst/>
                <a:latin typeface="Calibri body"/>
                <a:ea typeface="Arial" panose="020B0604020202020204" pitchFamily="34" charset="0"/>
              </a:rPr>
              <a:t>melalui</a:t>
            </a:r>
            <a:r>
              <a:rPr lang="en-US" sz="5200" dirty="0">
                <a:effectLst/>
                <a:latin typeface="Calibri body"/>
                <a:ea typeface="Arial" panose="020B0604020202020204" pitchFamily="34" charset="0"/>
              </a:rPr>
              <a:t> </a:t>
            </a:r>
            <a:r>
              <a:rPr lang="en-US" sz="5200" dirty="0" err="1">
                <a:effectLst/>
                <a:latin typeface="Calibri body"/>
                <a:ea typeface="Arial" panose="020B0604020202020204" pitchFamily="34" charset="0"/>
              </a:rPr>
              <a:t>aplikasi</a:t>
            </a:r>
            <a:r>
              <a:rPr lang="en-US" sz="5200" b="1" dirty="0">
                <a:effectLst/>
                <a:latin typeface="Calibri body"/>
                <a:ea typeface="Arial" panose="020B0604020202020204" pitchFamily="34" charset="0"/>
              </a:rPr>
              <a:t> </a:t>
            </a:r>
            <a:r>
              <a:rPr lang="en-US" sz="5200" b="1" dirty="0" err="1">
                <a:effectLst/>
                <a:latin typeface="Calibri body"/>
                <a:ea typeface="Arial" panose="020B0604020202020204" pitchFamily="34" charset="0"/>
              </a:rPr>
              <a:t>eASY.KSEI</a:t>
            </a:r>
            <a:r>
              <a:rPr lang="en-US" sz="5200" dirty="0">
                <a:effectLst/>
                <a:latin typeface="Calibri body"/>
                <a:ea typeface="Arial" panose="020B0604020202020204" pitchFamily="34" charset="0"/>
              </a:rPr>
              <a:t>.</a:t>
            </a:r>
            <a:endParaRPr lang="en-ID" sz="5200" dirty="0">
              <a:latin typeface="Calibri body"/>
              <a:ea typeface="Arial" panose="020B0604020202020204" pitchFamily="34" charset="0"/>
            </a:endParaRPr>
          </a:p>
          <a:p>
            <a:pPr marL="457200" lvl="1" indent="0">
              <a:lnSpc>
                <a:spcPct val="120000"/>
              </a:lnSpc>
              <a:buSzPts val="1000"/>
              <a:buNone/>
            </a:pPr>
            <a:r>
              <a:rPr lang="en-ID" sz="5200" dirty="0">
                <a:effectLst/>
                <a:latin typeface="Calibri body"/>
                <a:ea typeface="Arial" panose="020B0604020202020204" pitchFamily="34" charset="0"/>
              </a:rPr>
              <a:t>        3.  </a:t>
            </a:r>
            <a:r>
              <a:rPr lang="en-US" sz="5200" dirty="0" err="1">
                <a:effectLst/>
                <a:latin typeface="Calibri body"/>
                <a:ea typeface="Arial" panose="020B0604020202020204" pitchFamily="34" charset="0"/>
              </a:rPr>
              <a:t>Bagi</a:t>
            </a:r>
            <a:r>
              <a:rPr lang="en-US" sz="5200" dirty="0">
                <a:effectLst/>
                <a:latin typeface="Calibri body"/>
                <a:ea typeface="Arial" panose="020B0604020202020204" pitchFamily="34" charset="0"/>
              </a:rPr>
              <a:t> </a:t>
            </a:r>
            <a:r>
              <a:rPr lang="en-US" sz="5200" dirty="0" err="1">
                <a:effectLst/>
                <a:latin typeface="Calibri body"/>
                <a:ea typeface="Arial" panose="020B0604020202020204" pitchFamily="34" charset="0"/>
              </a:rPr>
              <a:t>penerima</a:t>
            </a:r>
            <a:r>
              <a:rPr lang="en-US" sz="5200" dirty="0">
                <a:effectLst/>
                <a:latin typeface="Calibri body"/>
                <a:ea typeface="Arial" panose="020B0604020202020204" pitchFamily="34" charset="0"/>
              </a:rPr>
              <a:t> </a:t>
            </a:r>
            <a:r>
              <a:rPr lang="en-US" sz="5200" dirty="0" err="1">
                <a:effectLst/>
                <a:latin typeface="Calibri body"/>
                <a:ea typeface="Arial" panose="020B0604020202020204" pitchFamily="34" charset="0"/>
              </a:rPr>
              <a:t>kuasa</a:t>
            </a:r>
            <a:r>
              <a:rPr lang="en-US" sz="5200" dirty="0">
                <a:effectLst/>
                <a:latin typeface="Calibri body"/>
                <a:ea typeface="Arial" panose="020B0604020202020204" pitchFamily="34" charset="0"/>
              </a:rPr>
              <a:t> yang </a:t>
            </a:r>
            <a:r>
              <a:rPr lang="en-US" sz="5200" dirty="0" err="1">
                <a:effectLst/>
                <a:latin typeface="Calibri body"/>
                <a:ea typeface="Arial" panose="020B0604020202020204" pitchFamily="34" charset="0"/>
              </a:rPr>
              <a:t>hadir</a:t>
            </a:r>
            <a:r>
              <a:rPr lang="en-US" sz="5200" dirty="0">
                <a:effectLst/>
                <a:latin typeface="Calibri body"/>
                <a:ea typeface="Arial" panose="020B0604020202020204" pitchFamily="34" charset="0"/>
              </a:rPr>
              <a:t> </a:t>
            </a:r>
            <a:r>
              <a:rPr lang="en-US" sz="5200" dirty="0" err="1">
                <a:effectLst/>
                <a:latin typeface="Calibri body"/>
                <a:ea typeface="Arial" panose="020B0604020202020204" pitchFamily="34" charset="0"/>
              </a:rPr>
              <a:t>secara</a:t>
            </a:r>
            <a:r>
              <a:rPr lang="en-US" sz="5200" dirty="0">
                <a:effectLst/>
                <a:latin typeface="Calibri body"/>
                <a:ea typeface="Arial" panose="020B0604020202020204" pitchFamily="34" charset="0"/>
              </a:rPr>
              <a:t> </a:t>
            </a:r>
            <a:r>
              <a:rPr lang="en-US" sz="5200" dirty="0" err="1">
                <a:effectLst/>
                <a:latin typeface="Calibri body"/>
                <a:ea typeface="Arial" panose="020B0604020202020204" pitchFamily="34" charset="0"/>
              </a:rPr>
              <a:t>elektronik</a:t>
            </a:r>
            <a:r>
              <a:rPr lang="en-US" sz="5200" dirty="0">
                <a:effectLst/>
                <a:latin typeface="Calibri body"/>
                <a:ea typeface="Arial" panose="020B0604020202020204" pitchFamily="34" charset="0"/>
              </a:rPr>
              <a:t> dan </a:t>
            </a:r>
            <a:r>
              <a:rPr lang="en-US" sz="5200" dirty="0" err="1">
                <a:effectLst/>
                <a:latin typeface="Calibri body"/>
                <a:ea typeface="Arial" panose="020B0604020202020204" pitchFamily="34" charset="0"/>
              </a:rPr>
              <a:t>akan</a:t>
            </a:r>
            <a:r>
              <a:rPr lang="en-US" sz="5200" dirty="0">
                <a:effectLst/>
                <a:latin typeface="Calibri body"/>
                <a:ea typeface="Arial" panose="020B0604020202020204" pitchFamily="34" charset="0"/>
              </a:rPr>
              <a:t> </a:t>
            </a:r>
            <a:r>
              <a:rPr lang="en-US" sz="5200" dirty="0" err="1">
                <a:effectLst/>
                <a:latin typeface="Calibri body"/>
                <a:ea typeface="Arial" panose="020B0604020202020204" pitchFamily="34" charset="0"/>
              </a:rPr>
              <a:t>menyampaikan</a:t>
            </a:r>
            <a:r>
              <a:rPr lang="en-US" sz="5200" dirty="0">
                <a:effectLst/>
                <a:latin typeface="Calibri body"/>
                <a:ea typeface="Arial" panose="020B0604020202020204" pitchFamily="34" charset="0"/>
              </a:rPr>
              <a:t> </a:t>
            </a:r>
            <a:r>
              <a:rPr lang="en-US" sz="5200" dirty="0" err="1">
                <a:effectLst/>
                <a:latin typeface="Calibri body"/>
                <a:ea typeface="Arial" panose="020B0604020202020204" pitchFamily="34" charset="0"/>
              </a:rPr>
              <a:t>pertanyaan</a:t>
            </a:r>
            <a:r>
              <a:rPr lang="en-US" sz="5200" dirty="0">
                <a:effectLst/>
                <a:latin typeface="Calibri body"/>
                <a:ea typeface="Arial" panose="020B0604020202020204" pitchFamily="34" charset="0"/>
              </a:rPr>
              <a:t> dan/</a:t>
            </a:r>
            <a:r>
              <a:rPr lang="en-US" sz="5200" dirty="0" err="1">
                <a:effectLst/>
                <a:latin typeface="Calibri body"/>
                <a:ea typeface="Arial" panose="020B0604020202020204" pitchFamily="34" charset="0"/>
              </a:rPr>
              <a:t>atau</a:t>
            </a:r>
            <a:r>
              <a:rPr lang="en-US" sz="5200" dirty="0">
                <a:effectLst/>
                <a:latin typeface="Calibri body"/>
                <a:ea typeface="Arial" panose="020B0604020202020204" pitchFamily="34" charset="0"/>
              </a:rPr>
              <a:t> </a:t>
            </a:r>
            <a:r>
              <a:rPr lang="en-US" sz="5200" dirty="0" err="1">
                <a:effectLst/>
                <a:latin typeface="Calibri body"/>
                <a:ea typeface="Arial" panose="020B0604020202020204" pitchFamily="34" charset="0"/>
              </a:rPr>
              <a:t>pendapat</a:t>
            </a:r>
            <a:endParaRPr lang="en-US" sz="5200" dirty="0">
              <a:effectLst/>
              <a:latin typeface="Calibri body"/>
              <a:ea typeface="Arial" panose="020B0604020202020204" pitchFamily="34" charset="0"/>
            </a:endParaRPr>
          </a:p>
          <a:p>
            <a:pPr marL="457200" lvl="1" indent="0">
              <a:lnSpc>
                <a:spcPct val="120000"/>
              </a:lnSpc>
              <a:buSzPts val="1000"/>
              <a:buNone/>
            </a:pPr>
            <a:r>
              <a:rPr lang="en-US" sz="5200" dirty="0">
                <a:latin typeface="Calibri body"/>
                <a:ea typeface="Arial" panose="020B0604020202020204" pitchFamily="34" charset="0"/>
              </a:rPr>
              <a:t>            </a:t>
            </a:r>
            <a:r>
              <a:rPr lang="en-US" sz="5200" dirty="0">
                <a:effectLst/>
                <a:latin typeface="Calibri body"/>
                <a:ea typeface="Arial" panose="020B0604020202020204" pitchFamily="34" charset="0"/>
              </a:rPr>
              <a:t> </a:t>
            </a:r>
            <a:r>
              <a:rPr lang="en-US" sz="5200" dirty="0" err="1">
                <a:effectLst/>
                <a:latin typeface="Calibri body"/>
                <a:ea typeface="Arial" panose="020B0604020202020204" pitchFamily="34" charset="0"/>
              </a:rPr>
              <a:t>pemegang</a:t>
            </a:r>
            <a:r>
              <a:rPr lang="en-US" sz="5200" dirty="0">
                <a:effectLst/>
                <a:latin typeface="Calibri body"/>
                <a:ea typeface="Arial" panose="020B0604020202020204" pitchFamily="34" charset="0"/>
              </a:rPr>
              <a:t> </a:t>
            </a:r>
            <a:r>
              <a:rPr lang="en-US" sz="5200" dirty="0" err="1">
                <a:effectLst/>
                <a:latin typeface="Calibri body"/>
                <a:ea typeface="Arial" panose="020B0604020202020204" pitchFamily="34" charset="0"/>
              </a:rPr>
              <a:t>sahamnya</a:t>
            </a:r>
            <a:r>
              <a:rPr lang="en-US" sz="5200" dirty="0">
                <a:effectLst/>
                <a:latin typeface="Calibri body"/>
                <a:ea typeface="Arial" panose="020B0604020202020204" pitchFamily="34" charset="0"/>
              </a:rPr>
              <a:t> </a:t>
            </a:r>
            <a:r>
              <a:rPr lang="en-US" sz="5200" dirty="0" err="1">
                <a:effectLst/>
                <a:latin typeface="Calibri body"/>
                <a:ea typeface="Arial" panose="020B0604020202020204" pitchFamily="34" charset="0"/>
              </a:rPr>
              <a:t>selama</a:t>
            </a:r>
            <a:r>
              <a:rPr lang="en-US" sz="5200" dirty="0">
                <a:effectLst/>
                <a:latin typeface="Calibri body"/>
                <a:ea typeface="Arial" panose="020B0604020202020204" pitchFamily="34" charset="0"/>
              </a:rPr>
              <a:t> </a:t>
            </a:r>
            <a:r>
              <a:rPr lang="en-US" sz="5200" dirty="0" err="1">
                <a:effectLst/>
                <a:latin typeface="Calibri body"/>
                <a:ea typeface="Arial" panose="020B0604020202020204" pitchFamily="34" charset="0"/>
              </a:rPr>
              <a:t>sesi</a:t>
            </a:r>
            <a:r>
              <a:rPr lang="en-US" sz="5200" dirty="0">
                <a:effectLst/>
                <a:latin typeface="Calibri body"/>
                <a:ea typeface="Arial" panose="020B0604020202020204" pitchFamily="34" charset="0"/>
              </a:rPr>
              <a:t> </a:t>
            </a:r>
            <a:r>
              <a:rPr lang="en-US" sz="5200" dirty="0" err="1">
                <a:effectLst/>
                <a:latin typeface="Calibri body"/>
                <a:ea typeface="Arial" panose="020B0604020202020204" pitchFamily="34" charset="0"/>
              </a:rPr>
              <a:t>diskusi</a:t>
            </a:r>
            <a:r>
              <a:rPr lang="en-US" sz="5200" dirty="0">
                <a:effectLst/>
                <a:latin typeface="Calibri body"/>
                <a:ea typeface="Arial" panose="020B0604020202020204" pitchFamily="34" charset="0"/>
              </a:rPr>
              <a:t> per </a:t>
            </a:r>
            <a:r>
              <a:rPr lang="en-US" sz="5200" dirty="0" err="1">
                <a:effectLst/>
                <a:latin typeface="Calibri body"/>
                <a:ea typeface="Arial" panose="020B0604020202020204" pitchFamily="34" charset="0"/>
              </a:rPr>
              <a:t>mata</a:t>
            </a:r>
            <a:r>
              <a:rPr lang="en-US" sz="5200" dirty="0">
                <a:effectLst/>
                <a:latin typeface="Calibri body"/>
                <a:ea typeface="Arial" panose="020B0604020202020204" pitchFamily="34" charset="0"/>
              </a:rPr>
              <a:t> acara </a:t>
            </a:r>
            <a:r>
              <a:rPr lang="en-US" sz="5200" dirty="0" err="1">
                <a:effectLst/>
                <a:latin typeface="Calibri body"/>
                <a:ea typeface="Arial" panose="020B0604020202020204" pitchFamily="34" charset="0"/>
              </a:rPr>
              <a:t>Rapat</a:t>
            </a:r>
            <a:r>
              <a:rPr lang="en-US" sz="5200" dirty="0">
                <a:effectLst/>
                <a:latin typeface="Calibri body"/>
                <a:ea typeface="Arial" panose="020B0604020202020204" pitchFamily="34" charset="0"/>
              </a:rPr>
              <a:t> </a:t>
            </a:r>
            <a:r>
              <a:rPr lang="en-US" sz="5200" dirty="0" err="1">
                <a:effectLst/>
                <a:latin typeface="Calibri body"/>
                <a:ea typeface="Arial" panose="020B0604020202020204" pitchFamily="34" charset="0"/>
              </a:rPr>
              <a:t>berlangsung</a:t>
            </a:r>
            <a:r>
              <a:rPr lang="en-US" sz="5200" dirty="0">
                <a:effectLst/>
                <a:latin typeface="Calibri body"/>
                <a:ea typeface="Arial" panose="020B0604020202020204" pitchFamily="34" charset="0"/>
              </a:rPr>
              <a:t>, </a:t>
            </a:r>
            <a:r>
              <a:rPr lang="en-US" sz="5200" dirty="0" err="1">
                <a:effectLst/>
                <a:latin typeface="Calibri body"/>
                <a:ea typeface="Arial" panose="020B0604020202020204" pitchFamily="34" charset="0"/>
              </a:rPr>
              <a:t>maka</a:t>
            </a:r>
            <a:r>
              <a:rPr lang="en-US" sz="5200" dirty="0">
                <a:effectLst/>
                <a:latin typeface="Calibri body"/>
                <a:ea typeface="Arial" panose="020B0604020202020204" pitchFamily="34" charset="0"/>
              </a:rPr>
              <a:t> </a:t>
            </a:r>
            <a:r>
              <a:rPr lang="en-US" sz="5200" dirty="0" err="1">
                <a:effectLst/>
                <a:latin typeface="Calibri body"/>
                <a:ea typeface="Arial" panose="020B0604020202020204" pitchFamily="34" charset="0"/>
              </a:rPr>
              <a:t>diwajibkan</a:t>
            </a:r>
            <a:r>
              <a:rPr lang="en-US" sz="5200" dirty="0">
                <a:effectLst/>
                <a:latin typeface="Calibri body"/>
                <a:ea typeface="Arial" panose="020B0604020202020204" pitchFamily="34" charset="0"/>
              </a:rPr>
              <a:t> </a:t>
            </a:r>
            <a:r>
              <a:rPr lang="en-US" sz="5200" dirty="0" err="1">
                <a:effectLst/>
                <a:latin typeface="Calibri body"/>
                <a:ea typeface="Arial" panose="020B0604020202020204" pitchFamily="34" charset="0"/>
              </a:rPr>
              <a:t>untuk</a:t>
            </a:r>
            <a:r>
              <a:rPr lang="en-US" sz="5200" dirty="0">
                <a:effectLst/>
                <a:latin typeface="Calibri body"/>
                <a:ea typeface="Arial" panose="020B0604020202020204" pitchFamily="34" charset="0"/>
              </a:rPr>
              <a:t> </a:t>
            </a:r>
            <a:r>
              <a:rPr lang="en-US" sz="5200" dirty="0" err="1">
                <a:effectLst/>
                <a:latin typeface="Calibri body"/>
                <a:ea typeface="Arial" panose="020B0604020202020204" pitchFamily="34" charset="0"/>
              </a:rPr>
              <a:t>menuliskan</a:t>
            </a:r>
            <a:endParaRPr lang="en-US" sz="5200" dirty="0">
              <a:effectLst/>
              <a:latin typeface="Calibri body"/>
              <a:ea typeface="Arial" panose="020B0604020202020204" pitchFamily="34" charset="0"/>
            </a:endParaRPr>
          </a:p>
          <a:p>
            <a:pPr marL="457200" lvl="1" indent="0">
              <a:lnSpc>
                <a:spcPct val="120000"/>
              </a:lnSpc>
              <a:buSzPts val="1000"/>
              <a:buNone/>
            </a:pPr>
            <a:r>
              <a:rPr lang="en-US" sz="5200" dirty="0">
                <a:latin typeface="Calibri body"/>
                <a:ea typeface="Arial" panose="020B0604020202020204" pitchFamily="34" charset="0"/>
              </a:rPr>
              <a:t>            </a:t>
            </a:r>
            <a:r>
              <a:rPr lang="en-US" sz="5200" dirty="0">
                <a:effectLst/>
                <a:latin typeface="Calibri body"/>
                <a:ea typeface="Arial" panose="020B0604020202020204" pitchFamily="34" charset="0"/>
              </a:rPr>
              <a:t> </a:t>
            </a:r>
            <a:r>
              <a:rPr lang="en-US" sz="5200" dirty="0" err="1">
                <a:effectLst/>
                <a:latin typeface="Calibri body"/>
                <a:ea typeface="Arial" panose="020B0604020202020204" pitchFamily="34" charset="0"/>
              </a:rPr>
              <a:t>nama</a:t>
            </a:r>
            <a:r>
              <a:rPr lang="en-US" sz="5200" dirty="0">
                <a:effectLst/>
                <a:latin typeface="Calibri body"/>
                <a:ea typeface="Arial" panose="020B0604020202020204" pitchFamily="34" charset="0"/>
              </a:rPr>
              <a:t> </a:t>
            </a:r>
            <a:r>
              <a:rPr lang="en-US" sz="5200" dirty="0" err="1">
                <a:effectLst/>
                <a:latin typeface="Calibri body"/>
                <a:ea typeface="Arial" panose="020B0604020202020204" pitchFamily="34" charset="0"/>
              </a:rPr>
              <a:t>pemegang</a:t>
            </a:r>
            <a:r>
              <a:rPr lang="en-US" sz="5200" dirty="0">
                <a:effectLst/>
                <a:latin typeface="Calibri body"/>
                <a:ea typeface="Arial" panose="020B0604020202020204" pitchFamily="34" charset="0"/>
              </a:rPr>
              <a:t> </a:t>
            </a:r>
            <a:r>
              <a:rPr lang="en-US" sz="5200" dirty="0" err="1">
                <a:effectLst/>
                <a:latin typeface="Calibri body"/>
                <a:ea typeface="Arial" panose="020B0604020202020204" pitchFamily="34" charset="0"/>
              </a:rPr>
              <a:t>saham</a:t>
            </a:r>
            <a:r>
              <a:rPr lang="en-US" sz="5200" dirty="0">
                <a:effectLst/>
                <a:latin typeface="Calibri body"/>
                <a:ea typeface="Arial" panose="020B0604020202020204" pitchFamily="34" charset="0"/>
              </a:rPr>
              <a:t> dan </a:t>
            </a:r>
            <a:r>
              <a:rPr lang="en-US" sz="5200" dirty="0" err="1">
                <a:effectLst/>
                <a:latin typeface="Calibri body"/>
                <a:ea typeface="Arial" panose="020B0604020202020204" pitchFamily="34" charset="0"/>
              </a:rPr>
              <a:t>besar</a:t>
            </a:r>
            <a:r>
              <a:rPr lang="en-US" sz="5200" dirty="0">
                <a:effectLst/>
                <a:latin typeface="Calibri body"/>
                <a:ea typeface="Arial" panose="020B0604020202020204" pitchFamily="34" charset="0"/>
              </a:rPr>
              <a:t> </a:t>
            </a:r>
            <a:r>
              <a:rPr lang="en-US" sz="5200" dirty="0" err="1">
                <a:effectLst/>
                <a:latin typeface="Calibri body"/>
                <a:ea typeface="Arial" panose="020B0604020202020204" pitchFamily="34" charset="0"/>
              </a:rPr>
              <a:t>kepemilikan</a:t>
            </a:r>
            <a:r>
              <a:rPr lang="en-US" sz="5200" dirty="0">
                <a:effectLst/>
                <a:latin typeface="Calibri body"/>
                <a:ea typeface="Arial" panose="020B0604020202020204" pitchFamily="34" charset="0"/>
              </a:rPr>
              <a:t> </a:t>
            </a:r>
            <a:r>
              <a:rPr lang="en-US" sz="5200" dirty="0" err="1">
                <a:effectLst/>
                <a:latin typeface="Calibri body"/>
                <a:ea typeface="Arial" panose="020B0604020202020204" pitchFamily="34" charset="0"/>
              </a:rPr>
              <a:t>sahamnya</a:t>
            </a:r>
            <a:r>
              <a:rPr lang="en-US" sz="5200" dirty="0">
                <a:effectLst/>
                <a:latin typeface="Calibri body"/>
                <a:ea typeface="Arial" panose="020B0604020202020204" pitchFamily="34" charset="0"/>
              </a:rPr>
              <a:t> </a:t>
            </a:r>
            <a:r>
              <a:rPr lang="en-US" sz="5200" dirty="0" err="1">
                <a:effectLst/>
                <a:latin typeface="Calibri body"/>
                <a:ea typeface="Arial" panose="020B0604020202020204" pitchFamily="34" charset="0"/>
              </a:rPr>
              <a:t>lalu</a:t>
            </a:r>
            <a:r>
              <a:rPr lang="en-US" sz="5200" dirty="0">
                <a:effectLst/>
                <a:latin typeface="Calibri body"/>
                <a:ea typeface="Arial" panose="020B0604020202020204" pitchFamily="34" charset="0"/>
              </a:rPr>
              <a:t> </a:t>
            </a:r>
            <a:r>
              <a:rPr lang="en-US" sz="5200" dirty="0" err="1">
                <a:effectLst/>
                <a:latin typeface="Calibri body"/>
                <a:ea typeface="Arial" panose="020B0604020202020204" pitchFamily="34" charset="0"/>
              </a:rPr>
              <a:t>diikuti</a:t>
            </a:r>
            <a:r>
              <a:rPr lang="en-US" sz="5200" dirty="0">
                <a:effectLst/>
                <a:latin typeface="Calibri body"/>
                <a:ea typeface="Arial" panose="020B0604020202020204" pitchFamily="34" charset="0"/>
              </a:rPr>
              <a:t> </a:t>
            </a:r>
            <a:r>
              <a:rPr lang="en-US" sz="5200" dirty="0" err="1">
                <a:effectLst/>
                <a:latin typeface="Calibri body"/>
                <a:ea typeface="Arial" panose="020B0604020202020204" pitchFamily="34" charset="0"/>
              </a:rPr>
              <a:t>dengan</a:t>
            </a:r>
            <a:r>
              <a:rPr lang="en-US" sz="5200" dirty="0">
                <a:effectLst/>
                <a:latin typeface="Calibri body"/>
                <a:ea typeface="Arial" panose="020B0604020202020204" pitchFamily="34" charset="0"/>
              </a:rPr>
              <a:t> </a:t>
            </a:r>
            <a:r>
              <a:rPr lang="en-US" sz="5200" dirty="0" err="1">
                <a:effectLst/>
                <a:latin typeface="Calibri body"/>
                <a:ea typeface="Arial" panose="020B0604020202020204" pitchFamily="34" charset="0"/>
              </a:rPr>
              <a:t>pertanyaan</a:t>
            </a:r>
            <a:r>
              <a:rPr lang="en-US" sz="5200" dirty="0">
                <a:effectLst/>
                <a:latin typeface="Calibri body"/>
                <a:ea typeface="Arial" panose="020B0604020202020204" pitchFamily="34" charset="0"/>
              </a:rPr>
              <a:t> </a:t>
            </a:r>
            <a:r>
              <a:rPr lang="en-US" sz="5200" dirty="0" err="1">
                <a:effectLst/>
                <a:latin typeface="Calibri body"/>
                <a:ea typeface="Arial" panose="020B0604020202020204" pitchFamily="34" charset="0"/>
              </a:rPr>
              <a:t>atau</a:t>
            </a:r>
            <a:r>
              <a:rPr lang="en-US" sz="5200" dirty="0">
                <a:effectLst/>
                <a:latin typeface="Calibri body"/>
                <a:ea typeface="Arial" panose="020B0604020202020204" pitchFamily="34" charset="0"/>
              </a:rPr>
              <a:t> </a:t>
            </a:r>
            <a:r>
              <a:rPr lang="en-US" sz="5200" dirty="0" err="1">
                <a:effectLst/>
                <a:latin typeface="Calibri body"/>
                <a:ea typeface="Arial" panose="020B0604020202020204" pitchFamily="34" charset="0"/>
              </a:rPr>
              <a:t>pendapat</a:t>
            </a:r>
            <a:r>
              <a:rPr lang="en-US" sz="5200" dirty="0">
                <a:effectLst/>
                <a:latin typeface="Calibri body"/>
                <a:ea typeface="Arial" panose="020B0604020202020204" pitchFamily="34" charset="0"/>
              </a:rPr>
              <a:t> </a:t>
            </a:r>
            <a:r>
              <a:rPr lang="en-US" sz="5200" dirty="0" err="1">
                <a:effectLst/>
                <a:latin typeface="Calibri body"/>
                <a:ea typeface="Arial" panose="020B0604020202020204" pitchFamily="34" charset="0"/>
              </a:rPr>
              <a:t>terkait</a:t>
            </a:r>
            <a:r>
              <a:rPr lang="en-US" sz="5200" dirty="0">
                <a:effectLst/>
                <a:latin typeface="Calibri body"/>
                <a:ea typeface="Arial" panose="020B0604020202020204" pitchFamily="34" charset="0"/>
              </a:rPr>
              <a:t>.  </a:t>
            </a:r>
            <a:endParaRPr lang="en-ID" sz="5200" dirty="0">
              <a:effectLst/>
              <a:latin typeface="Calibri body"/>
              <a:ea typeface="Arial" panose="020B0604020202020204" pitchFamily="34" charset="0"/>
            </a:endParaRPr>
          </a:p>
          <a:p>
            <a:pPr marL="0" indent="0">
              <a:buNone/>
            </a:pPr>
            <a:endParaRPr lang="en-US" sz="5200" dirty="0">
              <a:latin typeface="Calibri body"/>
            </a:endParaRPr>
          </a:p>
          <a:p>
            <a:pPr marL="0" indent="0">
              <a:buNone/>
            </a:pPr>
            <a:endParaRPr lang="en-US" sz="4800" dirty="0"/>
          </a:p>
          <a:p>
            <a:pPr marL="0" indent="0">
              <a:buNone/>
            </a:pPr>
            <a:endParaRPr lang="en-US" sz="4800" dirty="0"/>
          </a:p>
          <a:p>
            <a:pPr marL="0" indent="0">
              <a:buNone/>
            </a:pPr>
            <a:endParaRPr lang="en-US" sz="4800" dirty="0"/>
          </a:p>
          <a:p>
            <a:pPr marL="0" indent="0">
              <a:buNone/>
            </a:pPr>
            <a:endParaRPr lang="en-US" sz="4800" dirty="0"/>
          </a:p>
          <a:p>
            <a:pPr marL="0" indent="0">
              <a:buNone/>
            </a:pPr>
            <a:endParaRPr lang="en-US" sz="4800" dirty="0"/>
          </a:p>
          <a:p>
            <a:pPr marL="0" indent="0">
              <a:buNone/>
            </a:pPr>
            <a:endParaRPr lang="en-US" sz="4800" dirty="0"/>
          </a:p>
          <a:p>
            <a:pPr>
              <a:buAutoNum type="alphaLcPeriod"/>
            </a:pPr>
            <a:endParaRPr lang="en-ID" sz="1600" dirty="0"/>
          </a:p>
        </p:txBody>
      </p:sp>
    </p:spTree>
    <p:extLst>
      <p:ext uri="{BB962C8B-B14F-4D97-AF65-F5344CB8AC3E}">
        <p14:creationId xmlns:p14="http://schemas.microsoft.com/office/powerpoint/2010/main" val="9918078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F6E2120-F5B5-4C9A-B428-E782C01E305A}"/>
              </a:ext>
            </a:extLst>
          </p:cNvPr>
          <p:cNvSpPr txBox="1"/>
          <p:nvPr/>
        </p:nvSpPr>
        <p:spPr>
          <a:xfrm>
            <a:off x="0" y="476672"/>
            <a:ext cx="8820472" cy="5245731"/>
          </a:xfrm>
          <a:prstGeom prst="rect">
            <a:avLst/>
          </a:prstGeom>
          <a:noFill/>
        </p:spPr>
        <p:txBody>
          <a:bodyPr wrap="square">
            <a:spAutoFit/>
          </a:bodyPr>
          <a:lstStyle/>
          <a:p>
            <a:pPr lvl="1" algn="just">
              <a:lnSpc>
                <a:spcPct val="120000"/>
              </a:lnSpc>
              <a:buSzPts val="1000"/>
            </a:pPr>
            <a:r>
              <a:rPr lang="en-US" sz="1400" dirty="0">
                <a:solidFill>
                  <a:srgbClr val="000000"/>
                </a:solidFill>
                <a:effectLst/>
                <a:latin typeface="Arial" panose="020B0604020202020204" pitchFamily="34" charset="0"/>
                <a:ea typeface="Arial" panose="020B0604020202020204" pitchFamily="34" charset="0"/>
              </a:rPr>
              <a:t>6</a:t>
            </a:r>
            <a:r>
              <a:rPr lang="en-US" sz="1400" dirty="0">
                <a:solidFill>
                  <a:srgbClr val="000000"/>
                </a:solidFill>
                <a:effectLst/>
                <a:latin typeface="Calibri body"/>
                <a:ea typeface="Arial" panose="020B0604020202020204" pitchFamily="34" charset="0"/>
              </a:rPr>
              <a:t>. Proses </a:t>
            </a:r>
            <a:r>
              <a:rPr lang="en-US" sz="1400" dirty="0" err="1">
                <a:solidFill>
                  <a:srgbClr val="000000"/>
                </a:solidFill>
                <a:effectLst/>
                <a:latin typeface="Calibri body"/>
                <a:ea typeface="Arial" panose="020B0604020202020204" pitchFamily="34" charset="0"/>
              </a:rPr>
              <a:t>Pemungutan</a:t>
            </a:r>
            <a:r>
              <a:rPr lang="en-US" sz="1400" dirty="0">
                <a:solidFill>
                  <a:srgbClr val="000000"/>
                </a:solidFill>
                <a:effectLst/>
                <a:latin typeface="Calibri body"/>
                <a:ea typeface="Arial" panose="020B0604020202020204" pitchFamily="34" charset="0"/>
              </a:rPr>
              <a:t> </a:t>
            </a:r>
            <a:r>
              <a:rPr lang="en-US" sz="1400" dirty="0" err="1">
                <a:solidFill>
                  <a:srgbClr val="000000"/>
                </a:solidFill>
                <a:effectLst/>
                <a:latin typeface="Calibri body"/>
                <a:ea typeface="Arial" panose="020B0604020202020204" pitchFamily="34" charset="0"/>
              </a:rPr>
              <a:t>Suara</a:t>
            </a:r>
            <a:r>
              <a:rPr lang="en-US" sz="1400" dirty="0">
                <a:solidFill>
                  <a:srgbClr val="000000"/>
                </a:solidFill>
                <a:effectLst/>
                <a:latin typeface="Calibri body"/>
                <a:ea typeface="Arial" panose="020B0604020202020204" pitchFamily="34" charset="0"/>
              </a:rPr>
              <a:t>/Voting</a:t>
            </a:r>
            <a:endParaRPr lang="en-ID" sz="1400" dirty="0">
              <a:solidFill>
                <a:srgbClr val="000000"/>
              </a:solidFill>
              <a:effectLst/>
              <a:latin typeface="Calibri body"/>
              <a:ea typeface="Arial" panose="020B0604020202020204" pitchFamily="34" charset="0"/>
            </a:endParaRPr>
          </a:p>
          <a:p>
            <a:pPr marL="1143000" lvl="2" indent="-228600" algn="just">
              <a:lnSpc>
                <a:spcPct val="120000"/>
              </a:lnSpc>
              <a:buFont typeface="+mj-lt"/>
              <a:buAutoNum type="romanLcPeriod"/>
              <a:tabLst>
                <a:tab pos="1371600" algn="l"/>
              </a:tabLst>
            </a:pPr>
            <a:r>
              <a:rPr lang="en-US" sz="1400" dirty="0">
                <a:solidFill>
                  <a:srgbClr val="000000"/>
                </a:solidFill>
                <a:effectLst/>
                <a:latin typeface="Calibri body"/>
                <a:ea typeface="Arial" panose="020B0604020202020204" pitchFamily="34" charset="0"/>
              </a:rPr>
              <a:t>Proses </a:t>
            </a:r>
            <a:r>
              <a:rPr lang="en-US" sz="1400" dirty="0" err="1">
                <a:solidFill>
                  <a:srgbClr val="000000"/>
                </a:solidFill>
                <a:effectLst/>
                <a:latin typeface="Calibri body"/>
                <a:ea typeface="Arial" panose="020B0604020202020204" pitchFamily="34" charset="0"/>
              </a:rPr>
              <a:t>pemungutan</a:t>
            </a:r>
            <a:r>
              <a:rPr lang="en-US" sz="1400" dirty="0">
                <a:solidFill>
                  <a:srgbClr val="000000"/>
                </a:solidFill>
                <a:effectLst/>
                <a:latin typeface="Calibri body"/>
                <a:ea typeface="Arial" panose="020B0604020202020204" pitchFamily="34" charset="0"/>
              </a:rPr>
              <a:t> </a:t>
            </a:r>
            <a:r>
              <a:rPr lang="en-US" sz="1400" dirty="0" err="1">
                <a:solidFill>
                  <a:srgbClr val="000000"/>
                </a:solidFill>
                <a:effectLst/>
                <a:latin typeface="Calibri body"/>
                <a:ea typeface="Arial" panose="020B0604020202020204" pitchFamily="34" charset="0"/>
              </a:rPr>
              <a:t>suara</a:t>
            </a:r>
            <a:r>
              <a:rPr lang="en-US" sz="1400" dirty="0">
                <a:solidFill>
                  <a:srgbClr val="000000"/>
                </a:solidFill>
                <a:effectLst/>
                <a:latin typeface="Calibri body"/>
                <a:ea typeface="Arial" panose="020B0604020202020204" pitchFamily="34" charset="0"/>
              </a:rPr>
              <a:t> </a:t>
            </a:r>
            <a:r>
              <a:rPr lang="en-US" sz="1400" dirty="0" err="1">
                <a:solidFill>
                  <a:srgbClr val="000000"/>
                </a:solidFill>
                <a:effectLst/>
                <a:latin typeface="Calibri body"/>
                <a:ea typeface="Arial" panose="020B0604020202020204" pitchFamily="34" charset="0"/>
              </a:rPr>
              <a:t>secara</a:t>
            </a:r>
            <a:r>
              <a:rPr lang="en-US" sz="1400" dirty="0">
                <a:solidFill>
                  <a:srgbClr val="000000"/>
                </a:solidFill>
                <a:effectLst/>
                <a:latin typeface="Calibri body"/>
                <a:ea typeface="Arial" panose="020B0604020202020204" pitchFamily="34" charset="0"/>
              </a:rPr>
              <a:t> </a:t>
            </a:r>
            <a:r>
              <a:rPr lang="en-US" sz="1400" dirty="0" err="1">
                <a:solidFill>
                  <a:srgbClr val="000000"/>
                </a:solidFill>
                <a:effectLst/>
                <a:latin typeface="Calibri body"/>
                <a:ea typeface="Arial" panose="020B0604020202020204" pitchFamily="34" charset="0"/>
              </a:rPr>
              <a:t>elektronik</a:t>
            </a:r>
            <a:r>
              <a:rPr lang="en-US" sz="1400" dirty="0">
                <a:solidFill>
                  <a:srgbClr val="000000"/>
                </a:solidFill>
                <a:effectLst/>
                <a:latin typeface="Calibri body"/>
                <a:ea typeface="Arial" panose="020B0604020202020204" pitchFamily="34" charset="0"/>
              </a:rPr>
              <a:t> </a:t>
            </a:r>
            <a:r>
              <a:rPr lang="en-US" sz="1400" dirty="0" err="1">
                <a:solidFill>
                  <a:srgbClr val="000000"/>
                </a:solidFill>
                <a:effectLst/>
                <a:latin typeface="Calibri body"/>
                <a:ea typeface="Arial" panose="020B0604020202020204" pitchFamily="34" charset="0"/>
              </a:rPr>
              <a:t>berlangsung</a:t>
            </a:r>
            <a:r>
              <a:rPr lang="en-US" sz="1400" dirty="0">
                <a:solidFill>
                  <a:srgbClr val="000000"/>
                </a:solidFill>
                <a:effectLst/>
                <a:latin typeface="Calibri body"/>
                <a:ea typeface="Arial" panose="020B0604020202020204" pitchFamily="34" charset="0"/>
              </a:rPr>
              <a:t> di </a:t>
            </a:r>
            <a:r>
              <a:rPr lang="en-US" sz="1400" dirty="0" err="1">
                <a:solidFill>
                  <a:srgbClr val="000000"/>
                </a:solidFill>
                <a:effectLst/>
                <a:latin typeface="Calibri body"/>
                <a:ea typeface="Arial" panose="020B0604020202020204" pitchFamily="34" charset="0"/>
              </a:rPr>
              <a:t>aplikasi</a:t>
            </a:r>
            <a:r>
              <a:rPr lang="en-US" sz="1400" dirty="0">
                <a:solidFill>
                  <a:srgbClr val="000000"/>
                </a:solidFill>
                <a:effectLst/>
                <a:latin typeface="Calibri body"/>
                <a:ea typeface="Arial" panose="020B0604020202020204" pitchFamily="34" charset="0"/>
              </a:rPr>
              <a:t> </a:t>
            </a:r>
            <a:r>
              <a:rPr lang="en-US" sz="1400" b="1" dirty="0" err="1">
                <a:solidFill>
                  <a:srgbClr val="000000"/>
                </a:solidFill>
                <a:effectLst/>
                <a:latin typeface="Calibri body"/>
                <a:ea typeface="Arial" panose="020B0604020202020204" pitchFamily="34" charset="0"/>
              </a:rPr>
              <a:t>eASY.KSEI</a:t>
            </a:r>
            <a:r>
              <a:rPr lang="en-US" sz="1400" dirty="0">
                <a:solidFill>
                  <a:srgbClr val="000000"/>
                </a:solidFill>
                <a:effectLst/>
                <a:latin typeface="Calibri body"/>
                <a:ea typeface="Arial" panose="020B0604020202020204" pitchFamily="34" charset="0"/>
              </a:rPr>
              <a:t> pada menu E-meeting Hall, sub menu Live Broadcasting.</a:t>
            </a:r>
            <a:endParaRPr lang="en-ID" sz="1400" dirty="0">
              <a:effectLst/>
              <a:latin typeface="Calibri body"/>
              <a:ea typeface="Arial" panose="020B0604020202020204" pitchFamily="34" charset="0"/>
            </a:endParaRPr>
          </a:p>
          <a:p>
            <a:pPr marL="1143000" lvl="2" indent="-228600" algn="just">
              <a:lnSpc>
                <a:spcPct val="120000"/>
              </a:lnSpc>
              <a:buFont typeface="+mj-lt"/>
              <a:buAutoNum type="romanLcPeriod"/>
              <a:tabLst>
                <a:tab pos="1371600" algn="l"/>
              </a:tabLst>
            </a:pPr>
            <a:r>
              <a:rPr lang="en-US" sz="1400" dirty="0" err="1">
                <a:effectLst/>
                <a:latin typeface="Calibri body"/>
                <a:ea typeface="Arial" panose="020B0604020202020204" pitchFamily="34" charset="0"/>
              </a:rPr>
              <a:t>Pemegang</a:t>
            </a:r>
            <a:r>
              <a:rPr lang="en-US" sz="1400" dirty="0">
                <a:effectLst/>
                <a:latin typeface="Calibri body"/>
                <a:ea typeface="Arial" panose="020B0604020202020204" pitchFamily="34" charset="0"/>
              </a:rPr>
              <a:t> </a:t>
            </a:r>
            <a:r>
              <a:rPr lang="en-US" sz="1400" dirty="0" err="1">
                <a:effectLst/>
                <a:latin typeface="Calibri body"/>
                <a:ea typeface="Arial" panose="020B0604020202020204" pitchFamily="34" charset="0"/>
              </a:rPr>
              <a:t>saham</a:t>
            </a:r>
            <a:r>
              <a:rPr lang="en-US" sz="1400" dirty="0">
                <a:effectLst/>
                <a:latin typeface="Calibri body"/>
                <a:ea typeface="Arial" panose="020B0604020202020204" pitchFamily="34" charset="0"/>
              </a:rPr>
              <a:t> yang </a:t>
            </a:r>
            <a:r>
              <a:rPr lang="en-US" sz="1400" dirty="0" err="1">
                <a:effectLst/>
                <a:latin typeface="Calibri body"/>
                <a:ea typeface="Arial" panose="020B0604020202020204" pitchFamily="34" charset="0"/>
              </a:rPr>
              <a:t>hadir</a:t>
            </a:r>
            <a:r>
              <a:rPr lang="en-US" sz="1400" dirty="0">
                <a:effectLst/>
                <a:latin typeface="Calibri body"/>
                <a:ea typeface="Arial" panose="020B0604020202020204" pitchFamily="34" charset="0"/>
              </a:rPr>
              <a:t> </a:t>
            </a:r>
            <a:r>
              <a:rPr lang="en-US" sz="1400" dirty="0" err="1">
                <a:effectLst/>
                <a:latin typeface="Calibri body"/>
                <a:ea typeface="Arial" panose="020B0604020202020204" pitchFamily="34" charset="0"/>
              </a:rPr>
              <a:t>sendiri</a:t>
            </a:r>
            <a:r>
              <a:rPr lang="en-US" sz="1400" dirty="0">
                <a:effectLst/>
                <a:latin typeface="Calibri body"/>
                <a:ea typeface="Arial" panose="020B0604020202020204" pitchFamily="34" charset="0"/>
              </a:rPr>
              <a:t> </a:t>
            </a:r>
            <a:r>
              <a:rPr lang="en-US" sz="1400" dirty="0" err="1">
                <a:effectLst/>
                <a:latin typeface="Calibri body"/>
                <a:ea typeface="Arial" panose="020B0604020202020204" pitchFamily="34" charset="0"/>
              </a:rPr>
              <a:t>atau</a:t>
            </a:r>
            <a:r>
              <a:rPr lang="en-US" sz="1400" dirty="0">
                <a:effectLst/>
                <a:latin typeface="Calibri body"/>
                <a:ea typeface="Arial" panose="020B0604020202020204" pitchFamily="34" charset="0"/>
              </a:rPr>
              <a:t> </a:t>
            </a:r>
            <a:r>
              <a:rPr lang="en-US" sz="1400" dirty="0" err="1">
                <a:effectLst/>
                <a:latin typeface="Calibri body"/>
                <a:ea typeface="Arial" panose="020B0604020202020204" pitchFamily="34" charset="0"/>
              </a:rPr>
              <a:t>diwakilkan</a:t>
            </a:r>
            <a:r>
              <a:rPr lang="en-US" sz="1400" dirty="0">
                <a:effectLst/>
                <a:latin typeface="Calibri body"/>
                <a:ea typeface="Arial" panose="020B0604020202020204" pitchFamily="34" charset="0"/>
              </a:rPr>
              <a:t> </a:t>
            </a:r>
            <a:r>
              <a:rPr lang="en-US" sz="1400" dirty="0" err="1">
                <a:effectLst/>
                <a:latin typeface="Calibri body"/>
                <a:ea typeface="Arial" panose="020B0604020202020204" pitchFamily="34" charset="0"/>
              </a:rPr>
              <a:t>penerima</a:t>
            </a:r>
            <a:r>
              <a:rPr lang="en-US" sz="1400" dirty="0">
                <a:effectLst/>
                <a:latin typeface="Calibri body"/>
                <a:ea typeface="Arial" panose="020B0604020202020204" pitchFamily="34" charset="0"/>
              </a:rPr>
              <a:t> </a:t>
            </a:r>
            <a:r>
              <a:rPr lang="en-US" sz="1400" dirty="0" err="1">
                <a:effectLst/>
                <a:latin typeface="Calibri body"/>
                <a:ea typeface="Arial" panose="020B0604020202020204" pitchFamily="34" charset="0"/>
              </a:rPr>
              <a:t>kuasanya</a:t>
            </a:r>
            <a:r>
              <a:rPr lang="en-US" sz="1400" dirty="0">
                <a:effectLst/>
                <a:latin typeface="Calibri body"/>
                <a:ea typeface="Arial" panose="020B0604020202020204" pitchFamily="34" charset="0"/>
              </a:rPr>
              <a:t> </a:t>
            </a:r>
            <a:r>
              <a:rPr lang="en-US" sz="1400" dirty="0" err="1">
                <a:effectLst/>
                <a:latin typeface="Calibri body"/>
                <a:ea typeface="Arial" panose="020B0604020202020204" pitchFamily="34" charset="0"/>
              </a:rPr>
              <a:t>namun</a:t>
            </a:r>
            <a:r>
              <a:rPr lang="en-US" sz="1400" dirty="0">
                <a:effectLst/>
                <a:latin typeface="Calibri body"/>
                <a:ea typeface="Arial" panose="020B0604020202020204" pitchFamily="34" charset="0"/>
              </a:rPr>
              <a:t> </a:t>
            </a:r>
            <a:r>
              <a:rPr lang="en-US" sz="1400" dirty="0" err="1">
                <a:effectLst/>
                <a:latin typeface="Calibri body"/>
                <a:ea typeface="Arial" panose="020B0604020202020204" pitchFamily="34" charset="0"/>
              </a:rPr>
              <a:t>belum</a:t>
            </a:r>
            <a:r>
              <a:rPr lang="en-US" sz="1400" dirty="0">
                <a:effectLst/>
                <a:latin typeface="Calibri body"/>
                <a:ea typeface="Arial" panose="020B0604020202020204" pitchFamily="34" charset="0"/>
              </a:rPr>
              <a:t> </a:t>
            </a:r>
            <a:r>
              <a:rPr lang="en-US" sz="1400" dirty="0" err="1">
                <a:effectLst/>
                <a:latin typeface="Calibri body"/>
                <a:ea typeface="Arial" panose="020B0604020202020204" pitchFamily="34" charset="0"/>
              </a:rPr>
              <a:t>memberikan</a:t>
            </a:r>
            <a:r>
              <a:rPr lang="en-US" sz="1400" dirty="0">
                <a:effectLst/>
                <a:latin typeface="Calibri body"/>
                <a:ea typeface="Arial" panose="020B0604020202020204" pitchFamily="34" charset="0"/>
              </a:rPr>
              <a:t> </a:t>
            </a:r>
            <a:r>
              <a:rPr lang="en-US" sz="1400" dirty="0" err="1">
                <a:effectLst/>
                <a:latin typeface="Calibri body"/>
                <a:ea typeface="Arial" panose="020B0604020202020204" pitchFamily="34" charset="0"/>
              </a:rPr>
              <a:t>pilihan</a:t>
            </a:r>
            <a:r>
              <a:rPr lang="en-US" sz="1400" dirty="0">
                <a:effectLst/>
                <a:latin typeface="Calibri body"/>
                <a:ea typeface="Arial" panose="020B0604020202020204" pitchFamily="34" charset="0"/>
              </a:rPr>
              <a:t> </a:t>
            </a:r>
            <a:r>
              <a:rPr lang="en-US" sz="1400" dirty="0" err="1">
                <a:effectLst/>
                <a:latin typeface="Calibri body"/>
                <a:ea typeface="Arial" panose="020B0604020202020204" pitchFamily="34" charset="0"/>
              </a:rPr>
              <a:t>suara</a:t>
            </a:r>
            <a:r>
              <a:rPr lang="en-US" sz="1400" dirty="0">
                <a:effectLst/>
                <a:latin typeface="Calibri body"/>
                <a:ea typeface="Arial" panose="020B0604020202020204" pitchFamily="34" charset="0"/>
              </a:rPr>
              <a:t> pada </a:t>
            </a:r>
            <a:r>
              <a:rPr lang="en-US" sz="1400" dirty="0" err="1">
                <a:effectLst/>
                <a:latin typeface="Calibri body"/>
                <a:ea typeface="Arial" panose="020B0604020202020204" pitchFamily="34" charset="0"/>
              </a:rPr>
              <a:t>mata</a:t>
            </a:r>
            <a:r>
              <a:rPr lang="en-US" sz="1400" dirty="0">
                <a:effectLst/>
                <a:latin typeface="Calibri body"/>
                <a:ea typeface="Arial" panose="020B0604020202020204" pitchFamily="34" charset="0"/>
              </a:rPr>
              <a:t> acara </a:t>
            </a:r>
            <a:r>
              <a:rPr lang="en-US" sz="1400" dirty="0" err="1">
                <a:effectLst/>
                <a:latin typeface="Calibri body"/>
                <a:ea typeface="Arial" panose="020B0604020202020204" pitchFamily="34" charset="0"/>
              </a:rPr>
              <a:t>Rapat</a:t>
            </a:r>
            <a:r>
              <a:rPr lang="en-US" sz="1400" dirty="0">
                <a:effectLst/>
                <a:latin typeface="Calibri body"/>
                <a:ea typeface="Arial" panose="020B0604020202020204" pitchFamily="34" charset="0"/>
              </a:rPr>
              <a:t> </a:t>
            </a:r>
            <a:r>
              <a:rPr lang="en-US" sz="1400" dirty="0" err="1">
                <a:effectLst/>
                <a:latin typeface="Calibri body"/>
                <a:ea typeface="Arial" panose="020B0604020202020204" pitchFamily="34" charset="0"/>
              </a:rPr>
              <a:t>sebagaimana</a:t>
            </a:r>
            <a:r>
              <a:rPr lang="en-US" sz="1400" dirty="0">
                <a:effectLst/>
                <a:latin typeface="Calibri body"/>
                <a:ea typeface="Arial" panose="020B0604020202020204" pitchFamily="34" charset="0"/>
              </a:rPr>
              <a:t> </a:t>
            </a:r>
            <a:r>
              <a:rPr lang="en-US" sz="1400" dirty="0" err="1">
                <a:effectLst/>
                <a:latin typeface="Calibri body"/>
                <a:ea typeface="Arial" panose="020B0604020202020204" pitchFamily="34" charset="0"/>
              </a:rPr>
              <a:t>dimaksud</a:t>
            </a:r>
            <a:r>
              <a:rPr lang="en-US" sz="1400" dirty="0">
                <a:effectLst/>
                <a:latin typeface="Calibri body"/>
                <a:ea typeface="Arial" panose="020B0604020202020204" pitchFamily="34" charset="0"/>
              </a:rPr>
              <a:t> pada </a:t>
            </a:r>
            <a:r>
              <a:rPr lang="en-US" sz="1400" dirty="0" err="1">
                <a:effectLst/>
                <a:latin typeface="Calibri body"/>
                <a:ea typeface="Arial" panose="020B0604020202020204" pitchFamily="34" charset="0"/>
              </a:rPr>
              <a:t>butir</a:t>
            </a:r>
            <a:r>
              <a:rPr lang="en-US" sz="1400" dirty="0">
                <a:effectLst/>
                <a:latin typeface="Calibri body"/>
                <a:ea typeface="Arial" panose="020B0604020202020204" pitchFamily="34" charset="0"/>
              </a:rPr>
              <a:t> 2</a:t>
            </a:r>
            <a:r>
              <a:rPr lang="en-US" sz="1400" dirty="0">
                <a:latin typeface="Calibri body"/>
                <a:ea typeface="Arial" panose="020B0604020202020204" pitchFamily="34" charset="0"/>
              </a:rPr>
              <a:t>.c.1</a:t>
            </a:r>
            <a:r>
              <a:rPr lang="en-US" sz="1400" dirty="0">
                <a:effectLst/>
                <a:latin typeface="Calibri body"/>
                <a:ea typeface="Arial" panose="020B0604020202020204" pitchFamily="34" charset="0"/>
              </a:rPr>
              <a:t>, </a:t>
            </a:r>
            <a:r>
              <a:rPr lang="en-US" sz="1400" dirty="0" err="1">
                <a:effectLst/>
                <a:latin typeface="Calibri body"/>
                <a:ea typeface="Arial" panose="020B0604020202020204" pitchFamily="34" charset="0"/>
              </a:rPr>
              <a:t>maka</a:t>
            </a:r>
            <a:r>
              <a:rPr lang="en-US" sz="1400" dirty="0">
                <a:effectLst/>
                <a:latin typeface="Calibri body"/>
                <a:ea typeface="Arial" panose="020B0604020202020204" pitchFamily="34" charset="0"/>
              </a:rPr>
              <a:t> </a:t>
            </a:r>
            <a:r>
              <a:rPr lang="en-US" sz="1400" dirty="0" err="1">
                <a:effectLst/>
                <a:latin typeface="Calibri body"/>
                <a:ea typeface="Arial" panose="020B0604020202020204" pitchFamily="34" charset="0"/>
              </a:rPr>
              <a:t>pemegang</a:t>
            </a:r>
            <a:r>
              <a:rPr lang="en-US" sz="1400" dirty="0">
                <a:effectLst/>
                <a:latin typeface="Calibri body"/>
                <a:ea typeface="Arial" panose="020B0604020202020204" pitchFamily="34" charset="0"/>
              </a:rPr>
              <a:t> </a:t>
            </a:r>
            <a:r>
              <a:rPr lang="en-US" sz="1400" dirty="0" err="1">
                <a:effectLst/>
                <a:latin typeface="Calibri body"/>
                <a:ea typeface="Arial" panose="020B0604020202020204" pitchFamily="34" charset="0"/>
              </a:rPr>
              <a:t>saham</a:t>
            </a:r>
            <a:r>
              <a:rPr lang="en-US" sz="1400" dirty="0">
                <a:effectLst/>
                <a:latin typeface="Calibri body"/>
                <a:ea typeface="Arial" panose="020B0604020202020204" pitchFamily="34" charset="0"/>
              </a:rPr>
              <a:t> </a:t>
            </a:r>
            <a:r>
              <a:rPr lang="en-US" sz="1400" dirty="0" err="1">
                <a:effectLst/>
                <a:latin typeface="Calibri body"/>
                <a:ea typeface="Arial" panose="020B0604020202020204" pitchFamily="34" charset="0"/>
              </a:rPr>
              <a:t>atau</a:t>
            </a:r>
            <a:r>
              <a:rPr lang="en-US" sz="1400" dirty="0">
                <a:effectLst/>
                <a:latin typeface="Calibri body"/>
                <a:ea typeface="Arial" panose="020B0604020202020204" pitchFamily="34" charset="0"/>
              </a:rPr>
              <a:t> </a:t>
            </a:r>
            <a:r>
              <a:rPr lang="en-US" sz="1400" dirty="0" err="1">
                <a:effectLst/>
                <a:latin typeface="Calibri body"/>
                <a:ea typeface="Arial" panose="020B0604020202020204" pitchFamily="34" charset="0"/>
              </a:rPr>
              <a:t>penerima</a:t>
            </a:r>
            <a:r>
              <a:rPr lang="en-US" sz="1400" dirty="0">
                <a:effectLst/>
                <a:latin typeface="Calibri body"/>
                <a:ea typeface="Arial" panose="020B0604020202020204" pitchFamily="34" charset="0"/>
              </a:rPr>
              <a:t> </a:t>
            </a:r>
            <a:r>
              <a:rPr lang="en-US" sz="1400" dirty="0" err="1">
                <a:effectLst/>
                <a:latin typeface="Calibri body"/>
                <a:ea typeface="Arial" panose="020B0604020202020204" pitchFamily="34" charset="0"/>
              </a:rPr>
              <a:t>kuasanya</a:t>
            </a:r>
            <a:r>
              <a:rPr lang="en-US" sz="1400" dirty="0">
                <a:effectLst/>
                <a:latin typeface="Calibri body"/>
                <a:ea typeface="Arial" panose="020B0604020202020204" pitchFamily="34" charset="0"/>
              </a:rPr>
              <a:t> </a:t>
            </a:r>
            <a:r>
              <a:rPr lang="en-US" sz="1400" dirty="0" err="1">
                <a:effectLst/>
                <a:latin typeface="Calibri body"/>
                <a:ea typeface="Arial" panose="020B0604020202020204" pitchFamily="34" charset="0"/>
              </a:rPr>
              <a:t>memiliki</a:t>
            </a:r>
            <a:r>
              <a:rPr lang="en-US" sz="1400" dirty="0">
                <a:effectLst/>
                <a:latin typeface="Calibri body"/>
                <a:ea typeface="Arial" panose="020B0604020202020204" pitchFamily="34" charset="0"/>
              </a:rPr>
              <a:t> </a:t>
            </a:r>
            <a:r>
              <a:rPr lang="en-US" sz="1400" dirty="0" err="1">
                <a:effectLst/>
                <a:latin typeface="Calibri body"/>
                <a:ea typeface="Arial" panose="020B0604020202020204" pitchFamily="34" charset="0"/>
              </a:rPr>
              <a:t>kesempatan</a:t>
            </a:r>
            <a:r>
              <a:rPr lang="en-US" sz="1400" dirty="0">
                <a:effectLst/>
                <a:latin typeface="Calibri body"/>
                <a:ea typeface="Arial" panose="020B0604020202020204" pitchFamily="34" charset="0"/>
              </a:rPr>
              <a:t> </a:t>
            </a:r>
            <a:r>
              <a:rPr lang="en-US" sz="1400" dirty="0" err="1">
                <a:effectLst/>
                <a:latin typeface="Calibri body"/>
                <a:ea typeface="Arial" panose="020B0604020202020204" pitchFamily="34" charset="0"/>
              </a:rPr>
              <a:t>untuk</a:t>
            </a:r>
            <a:r>
              <a:rPr lang="en-US" sz="1400" dirty="0">
                <a:effectLst/>
                <a:latin typeface="Calibri body"/>
                <a:ea typeface="Arial" panose="020B0604020202020204" pitchFamily="34" charset="0"/>
              </a:rPr>
              <a:t> </a:t>
            </a:r>
            <a:r>
              <a:rPr lang="en-US" sz="1400" dirty="0" err="1">
                <a:effectLst/>
                <a:latin typeface="Calibri body"/>
                <a:ea typeface="Arial" panose="020B0604020202020204" pitchFamily="34" charset="0"/>
              </a:rPr>
              <a:t>menyampaikan</a:t>
            </a:r>
            <a:r>
              <a:rPr lang="en-US" sz="1400" dirty="0">
                <a:effectLst/>
                <a:latin typeface="Calibri body"/>
                <a:ea typeface="Arial" panose="020B0604020202020204" pitchFamily="34" charset="0"/>
              </a:rPr>
              <a:t> </a:t>
            </a:r>
            <a:r>
              <a:rPr lang="en-US" sz="1400" dirty="0" err="1">
                <a:effectLst/>
                <a:latin typeface="Calibri body"/>
                <a:ea typeface="Arial" panose="020B0604020202020204" pitchFamily="34" charset="0"/>
              </a:rPr>
              <a:t>pilihan</a:t>
            </a:r>
            <a:r>
              <a:rPr lang="en-US" sz="1400" dirty="0">
                <a:effectLst/>
                <a:latin typeface="Calibri body"/>
                <a:ea typeface="Arial" panose="020B0604020202020204" pitchFamily="34" charset="0"/>
              </a:rPr>
              <a:t> </a:t>
            </a:r>
            <a:r>
              <a:rPr lang="en-US" sz="1400" dirty="0" err="1">
                <a:effectLst/>
                <a:latin typeface="Calibri body"/>
                <a:ea typeface="Arial" panose="020B0604020202020204" pitchFamily="34" charset="0"/>
              </a:rPr>
              <a:t>suaranya</a:t>
            </a:r>
            <a:r>
              <a:rPr lang="en-US" sz="1400" dirty="0">
                <a:effectLst/>
                <a:latin typeface="Calibri body"/>
                <a:ea typeface="Arial" panose="020B0604020202020204" pitchFamily="34" charset="0"/>
              </a:rPr>
              <a:t> </a:t>
            </a:r>
            <a:r>
              <a:rPr lang="en-US" sz="1400" dirty="0" err="1">
                <a:effectLst/>
                <a:latin typeface="Calibri body"/>
                <a:ea typeface="Arial" panose="020B0604020202020204" pitchFamily="34" charset="0"/>
              </a:rPr>
              <a:t>selama</a:t>
            </a:r>
            <a:r>
              <a:rPr lang="en-US" sz="1400" dirty="0">
                <a:effectLst/>
                <a:latin typeface="Calibri body"/>
                <a:ea typeface="Arial" panose="020B0604020202020204" pitchFamily="34" charset="0"/>
              </a:rPr>
              <a:t> masa </a:t>
            </a:r>
            <a:r>
              <a:rPr lang="en-US" sz="1400" dirty="0" err="1">
                <a:effectLst/>
                <a:latin typeface="Calibri body"/>
                <a:ea typeface="Arial" panose="020B0604020202020204" pitchFamily="34" charset="0"/>
              </a:rPr>
              <a:t>pemungutan</a:t>
            </a:r>
            <a:r>
              <a:rPr lang="en-US" sz="1400" dirty="0">
                <a:effectLst/>
                <a:latin typeface="Calibri body"/>
                <a:ea typeface="Arial" panose="020B0604020202020204" pitchFamily="34" charset="0"/>
              </a:rPr>
              <a:t> </a:t>
            </a:r>
            <a:r>
              <a:rPr lang="en-US" sz="1400" dirty="0" err="1">
                <a:effectLst/>
                <a:latin typeface="Calibri body"/>
                <a:ea typeface="Arial" panose="020B0604020202020204" pitchFamily="34" charset="0"/>
              </a:rPr>
              <a:t>suara</a:t>
            </a:r>
            <a:r>
              <a:rPr lang="en-US" sz="1400" dirty="0">
                <a:effectLst/>
                <a:latin typeface="Calibri body"/>
                <a:ea typeface="Arial" panose="020B0604020202020204" pitchFamily="34" charset="0"/>
              </a:rPr>
              <a:t> </a:t>
            </a:r>
            <a:r>
              <a:rPr lang="en-US" sz="1400" dirty="0" err="1">
                <a:effectLst/>
                <a:latin typeface="Calibri body"/>
                <a:ea typeface="Arial" panose="020B0604020202020204" pitchFamily="34" charset="0"/>
              </a:rPr>
              <a:t>melalui</a:t>
            </a:r>
            <a:r>
              <a:rPr lang="en-US" sz="1400" dirty="0">
                <a:effectLst/>
                <a:latin typeface="Calibri body"/>
                <a:ea typeface="Arial" panose="020B0604020202020204" pitchFamily="34" charset="0"/>
              </a:rPr>
              <a:t> </a:t>
            </a:r>
            <a:r>
              <a:rPr lang="en-US" sz="1400" dirty="0" err="1">
                <a:effectLst/>
                <a:latin typeface="Calibri body"/>
                <a:ea typeface="Arial" panose="020B0604020202020204" pitchFamily="34" charset="0"/>
              </a:rPr>
              <a:t>layar</a:t>
            </a:r>
            <a:r>
              <a:rPr lang="en-US" sz="1400" dirty="0">
                <a:effectLst/>
                <a:latin typeface="Calibri body"/>
                <a:ea typeface="Arial" panose="020B0604020202020204" pitchFamily="34" charset="0"/>
              </a:rPr>
              <a:t> E-meeting Hall di </a:t>
            </a:r>
            <a:r>
              <a:rPr lang="en-US" sz="1400" dirty="0" err="1">
                <a:effectLst/>
                <a:latin typeface="Calibri body"/>
                <a:ea typeface="Arial" panose="020B0604020202020204" pitchFamily="34" charset="0"/>
              </a:rPr>
              <a:t>aplikasi</a:t>
            </a:r>
            <a:r>
              <a:rPr lang="en-US" sz="1400" dirty="0">
                <a:effectLst/>
                <a:latin typeface="Calibri body"/>
                <a:ea typeface="Arial" panose="020B0604020202020204" pitchFamily="34" charset="0"/>
              </a:rPr>
              <a:t> </a:t>
            </a:r>
            <a:r>
              <a:rPr lang="en-US" sz="1400" b="1" dirty="0" err="1">
                <a:effectLst/>
                <a:latin typeface="Calibri body"/>
                <a:ea typeface="Arial" panose="020B0604020202020204" pitchFamily="34" charset="0"/>
              </a:rPr>
              <a:t>eASY.KSEI</a:t>
            </a:r>
            <a:r>
              <a:rPr lang="en-US" sz="1400" dirty="0">
                <a:effectLst/>
                <a:latin typeface="Calibri body"/>
                <a:ea typeface="Arial" panose="020B0604020202020204" pitchFamily="34" charset="0"/>
              </a:rPr>
              <a:t> </a:t>
            </a:r>
            <a:r>
              <a:rPr lang="en-US" sz="1400" dirty="0" err="1">
                <a:effectLst/>
                <a:latin typeface="Calibri body"/>
                <a:ea typeface="Arial" panose="020B0604020202020204" pitchFamily="34" charset="0"/>
              </a:rPr>
              <a:t>dibuka</a:t>
            </a:r>
            <a:r>
              <a:rPr lang="en-US" sz="1400" dirty="0">
                <a:effectLst/>
                <a:latin typeface="Calibri body"/>
                <a:ea typeface="Arial" panose="020B0604020202020204" pitchFamily="34" charset="0"/>
              </a:rPr>
              <a:t> oleh Perseroan. Ketika masa </a:t>
            </a:r>
            <a:r>
              <a:rPr lang="en-US" sz="1400" dirty="0" err="1">
                <a:effectLst/>
                <a:latin typeface="Calibri body"/>
                <a:ea typeface="Arial" panose="020B0604020202020204" pitchFamily="34" charset="0"/>
              </a:rPr>
              <a:t>pemungutan</a:t>
            </a:r>
            <a:r>
              <a:rPr lang="en-US" sz="1400" dirty="0">
                <a:effectLst/>
                <a:latin typeface="Calibri body"/>
                <a:ea typeface="Arial" panose="020B0604020202020204" pitchFamily="34" charset="0"/>
              </a:rPr>
              <a:t> </a:t>
            </a:r>
            <a:r>
              <a:rPr lang="en-US" sz="1400" dirty="0" err="1">
                <a:effectLst/>
                <a:latin typeface="Calibri body"/>
                <a:ea typeface="Arial" panose="020B0604020202020204" pitchFamily="34" charset="0"/>
              </a:rPr>
              <a:t>suara</a:t>
            </a:r>
            <a:r>
              <a:rPr lang="en-US" sz="1400" dirty="0">
                <a:effectLst/>
                <a:latin typeface="Calibri body"/>
                <a:ea typeface="Arial" panose="020B0604020202020204" pitchFamily="34" charset="0"/>
              </a:rPr>
              <a:t> </a:t>
            </a:r>
            <a:r>
              <a:rPr lang="en-US" sz="1400" dirty="0" err="1">
                <a:effectLst/>
                <a:latin typeface="Calibri body"/>
                <a:ea typeface="Arial" panose="020B0604020202020204" pitchFamily="34" charset="0"/>
              </a:rPr>
              <a:t>secara</a:t>
            </a:r>
            <a:r>
              <a:rPr lang="en-US" sz="1400" dirty="0">
                <a:effectLst/>
                <a:latin typeface="Calibri body"/>
                <a:ea typeface="Arial" panose="020B0604020202020204" pitchFamily="34" charset="0"/>
              </a:rPr>
              <a:t> </a:t>
            </a:r>
            <a:r>
              <a:rPr lang="en-US" sz="1400" dirty="0" err="1">
                <a:effectLst/>
                <a:latin typeface="Calibri body"/>
                <a:ea typeface="Arial" panose="020B0604020202020204" pitchFamily="34" charset="0"/>
              </a:rPr>
              <a:t>elektronik</a:t>
            </a:r>
            <a:r>
              <a:rPr lang="en-US" sz="1400" dirty="0">
                <a:effectLst/>
                <a:latin typeface="Calibri body"/>
                <a:ea typeface="Arial" panose="020B0604020202020204" pitchFamily="34" charset="0"/>
              </a:rPr>
              <a:t> per </a:t>
            </a:r>
            <a:r>
              <a:rPr lang="en-US" sz="1400" dirty="0" err="1">
                <a:effectLst/>
                <a:latin typeface="Calibri body"/>
                <a:ea typeface="Arial" panose="020B0604020202020204" pitchFamily="34" charset="0"/>
              </a:rPr>
              <a:t>mata</a:t>
            </a:r>
            <a:r>
              <a:rPr lang="en-US" sz="1400" dirty="0">
                <a:effectLst/>
                <a:latin typeface="Calibri body"/>
                <a:ea typeface="Arial" panose="020B0604020202020204" pitchFamily="34" charset="0"/>
              </a:rPr>
              <a:t> acara </a:t>
            </a:r>
            <a:r>
              <a:rPr lang="en-US" sz="1400" dirty="0" err="1">
                <a:effectLst/>
                <a:latin typeface="Calibri body"/>
                <a:ea typeface="Arial" panose="020B0604020202020204" pitchFamily="34" charset="0"/>
              </a:rPr>
              <a:t>Rapat</a:t>
            </a:r>
            <a:r>
              <a:rPr lang="en-US" sz="1400" dirty="0">
                <a:effectLst/>
                <a:latin typeface="Calibri body"/>
                <a:ea typeface="Arial" panose="020B0604020202020204" pitchFamily="34" charset="0"/>
              </a:rPr>
              <a:t> </a:t>
            </a:r>
            <a:r>
              <a:rPr lang="en-US" sz="1400" dirty="0" err="1">
                <a:effectLst/>
                <a:latin typeface="Calibri body"/>
                <a:ea typeface="Arial" panose="020B0604020202020204" pitchFamily="34" charset="0"/>
              </a:rPr>
              <a:t>dimulai</a:t>
            </a:r>
            <a:r>
              <a:rPr lang="en-US" sz="1400" dirty="0">
                <a:effectLst/>
                <a:latin typeface="Calibri body"/>
                <a:ea typeface="Arial" panose="020B0604020202020204" pitchFamily="34" charset="0"/>
              </a:rPr>
              <a:t>, </a:t>
            </a:r>
            <a:r>
              <a:rPr lang="en-US" sz="1400" dirty="0" err="1">
                <a:effectLst/>
                <a:latin typeface="Calibri body"/>
                <a:ea typeface="Arial" panose="020B0604020202020204" pitchFamily="34" charset="0"/>
              </a:rPr>
              <a:t>sistem</a:t>
            </a:r>
            <a:r>
              <a:rPr lang="en-US" sz="1400" dirty="0">
                <a:effectLst/>
                <a:latin typeface="Calibri body"/>
                <a:ea typeface="Arial" panose="020B0604020202020204" pitchFamily="34" charset="0"/>
              </a:rPr>
              <a:t> </a:t>
            </a:r>
            <a:r>
              <a:rPr lang="en-US" sz="1400" dirty="0" err="1">
                <a:effectLst/>
                <a:latin typeface="Calibri body"/>
                <a:ea typeface="Arial" panose="020B0604020202020204" pitchFamily="34" charset="0"/>
              </a:rPr>
              <a:t>secara</a:t>
            </a:r>
            <a:r>
              <a:rPr lang="en-US" sz="1400" dirty="0">
                <a:effectLst/>
                <a:latin typeface="Calibri body"/>
                <a:ea typeface="Arial" panose="020B0604020202020204" pitchFamily="34" charset="0"/>
              </a:rPr>
              <a:t> </a:t>
            </a:r>
            <a:r>
              <a:rPr lang="en-US" sz="1400" dirty="0" err="1">
                <a:effectLst/>
                <a:latin typeface="Calibri body"/>
                <a:ea typeface="Arial" panose="020B0604020202020204" pitchFamily="34" charset="0"/>
              </a:rPr>
              <a:t>otomatis</a:t>
            </a:r>
            <a:r>
              <a:rPr lang="en-US" sz="1400" dirty="0">
                <a:effectLst/>
                <a:latin typeface="Calibri body"/>
                <a:ea typeface="Arial" panose="020B0604020202020204" pitchFamily="34" charset="0"/>
              </a:rPr>
              <a:t> </a:t>
            </a:r>
            <a:r>
              <a:rPr lang="en-US" sz="1400" dirty="0" err="1">
                <a:effectLst/>
                <a:latin typeface="Calibri body"/>
                <a:ea typeface="Arial" panose="020B0604020202020204" pitchFamily="34" charset="0"/>
              </a:rPr>
              <a:t>menjalankan</a:t>
            </a:r>
            <a:r>
              <a:rPr lang="en-US" sz="1400" dirty="0">
                <a:effectLst/>
                <a:latin typeface="Calibri body"/>
                <a:ea typeface="Arial" panose="020B0604020202020204" pitchFamily="34" charset="0"/>
              </a:rPr>
              <a:t> </a:t>
            </a:r>
            <a:r>
              <a:rPr lang="en-US" sz="1400" dirty="0" err="1">
                <a:effectLst/>
                <a:latin typeface="Calibri body"/>
                <a:ea typeface="Arial" panose="020B0604020202020204" pitchFamily="34" charset="0"/>
              </a:rPr>
              <a:t>waktu</a:t>
            </a:r>
            <a:r>
              <a:rPr lang="en-US" sz="1400" dirty="0">
                <a:effectLst/>
                <a:latin typeface="Calibri body"/>
                <a:ea typeface="Arial" panose="020B0604020202020204" pitchFamily="34" charset="0"/>
              </a:rPr>
              <a:t> </a:t>
            </a:r>
            <a:r>
              <a:rPr lang="en-US" sz="1400" dirty="0" err="1">
                <a:effectLst/>
                <a:latin typeface="Calibri body"/>
                <a:ea typeface="Arial" panose="020B0604020202020204" pitchFamily="34" charset="0"/>
              </a:rPr>
              <a:t>pemungutan</a:t>
            </a:r>
            <a:r>
              <a:rPr lang="en-US" sz="1400" dirty="0">
                <a:effectLst/>
                <a:latin typeface="Calibri body"/>
                <a:ea typeface="Arial" panose="020B0604020202020204" pitchFamily="34" charset="0"/>
              </a:rPr>
              <a:t> </a:t>
            </a:r>
            <a:r>
              <a:rPr lang="en-US" sz="1400" dirty="0" err="1">
                <a:effectLst/>
                <a:latin typeface="Calibri body"/>
                <a:ea typeface="Arial" panose="020B0604020202020204" pitchFamily="34" charset="0"/>
              </a:rPr>
              <a:t>suara</a:t>
            </a:r>
            <a:r>
              <a:rPr lang="en-US" sz="1400" dirty="0">
                <a:effectLst/>
                <a:latin typeface="Calibri body"/>
                <a:ea typeface="Arial" panose="020B0604020202020204" pitchFamily="34" charset="0"/>
              </a:rPr>
              <a:t> </a:t>
            </a:r>
            <a:r>
              <a:rPr lang="en-US" sz="1400" i="1" dirty="0">
                <a:effectLst/>
                <a:latin typeface="Calibri body"/>
                <a:ea typeface="Arial" panose="020B0604020202020204" pitchFamily="34" charset="0"/>
              </a:rPr>
              <a:t>(voting time)</a:t>
            </a:r>
            <a:r>
              <a:rPr lang="en-US" sz="1400" dirty="0">
                <a:effectLst/>
                <a:latin typeface="Calibri body"/>
                <a:ea typeface="Arial" panose="020B0604020202020204" pitchFamily="34" charset="0"/>
              </a:rPr>
              <a:t> </a:t>
            </a:r>
            <a:r>
              <a:rPr lang="en-US" sz="1400" dirty="0" err="1">
                <a:effectLst/>
                <a:latin typeface="Calibri body"/>
                <a:ea typeface="Arial" panose="020B0604020202020204" pitchFamily="34" charset="0"/>
              </a:rPr>
              <a:t>dengan</a:t>
            </a:r>
            <a:r>
              <a:rPr lang="en-US" sz="1400" dirty="0">
                <a:effectLst/>
                <a:latin typeface="Calibri body"/>
                <a:ea typeface="Arial" panose="020B0604020202020204" pitchFamily="34" charset="0"/>
              </a:rPr>
              <a:t> </a:t>
            </a:r>
            <a:r>
              <a:rPr lang="en-US" sz="1400" dirty="0" err="1">
                <a:effectLst/>
                <a:latin typeface="Calibri body"/>
                <a:ea typeface="Arial" panose="020B0604020202020204" pitchFamily="34" charset="0"/>
              </a:rPr>
              <a:t>menghitung</a:t>
            </a:r>
            <a:r>
              <a:rPr lang="en-US" sz="1400" dirty="0">
                <a:effectLst/>
                <a:latin typeface="Calibri body"/>
                <a:ea typeface="Arial" panose="020B0604020202020204" pitchFamily="34" charset="0"/>
              </a:rPr>
              <a:t> </a:t>
            </a:r>
            <a:r>
              <a:rPr lang="en-US" sz="1400" dirty="0" err="1">
                <a:effectLst/>
                <a:latin typeface="Calibri body"/>
                <a:ea typeface="Arial" panose="020B0604020202020204" pitchFamily="34" charset="0"/>
              </a:rPr>
              <a:t>mundur</a:t>
            </a:r>
            <a:r>
              <a:rPr lang="en-US" sz="1400" dirty="0">
                <a:effectLst/>
                <a:latin typeface="Calibri body"/>
                <a:ea typeface="Arial" panose="020B0604020202020204" pitchFamily="34" charset="0"/>
              </a:rPr>
              <a:t> </a:t>
            </a:r>
            <a:r>
              <a:rPr lang="en-US" sz="1400" dirty="0" err="1">
                <a:effectLst/>
                <a:latin typeface="Calibri body"/>
                <a:ea typeface="Arial" panose="020B0604020202020204" pitchFamily="34" charset="0"/>
              </a:rPr>
              <a:t>maksimum</a:t>
            </a:r>
            <a:r>
              <a:rPr lang="en-US" sz="1400" dirty="0">
                <a:effectLst/>
                <a:latin typeface="Calibri body"/>
                <a:ea typeface="Arial" panose="020B0604020202020204" pitchFamily="34" charset="0"/>
              </a:rPr>
              <a:t> </a:t>
            </a:r>
            <a:r>
              <a:rPr lang="en-US" sz="1400" dirty="0" err="1">
                <a:effectLst/>
                <a:latin typeface="Calibri body"/>
                <a:ea typeface="Arial" panose="020B0604020202020204" pitchFamily="34" charset="0"/>
              </a:rPr>
              <a:t>selama</a:t>
            </a:r>
            <a:r>
              <a:rPr lang="en-US" sz="1400" dirty="0">
                <a:effectLst/>
                <a:latin typeface="Calibri body"/>
                <a:ea typeface="Arial" panose="020B0604020202020204" pitchFamily="34" charset="0"/>
              </a:rPr>
              <a:t> 5 (lima) </a:t>
            </a:r>
            <a:r>
              <a:rPr lang="en-US" sz="1400" dirty="0" err="1">
                <a:effectLst/>
                <a:latin typeface="Calibri body"/>
                <a:ea typeface="Arial" panose="020B0604020202020204" pitchFamily="34" charset="0"/>
              </a:rPr>
              <a:t>menit</a:t>
            </a:r>
            <a:r>
              <a:rPr lang="en-US" sz="1400" dirty="0">
                <a:effectLst/>
                <a:latin typeface="Calibri body"/>
                <a:ea typeface="Arial" panose="020B0604020202020204" pitchFamily="34" charset="0"/>
              </a:rPr>
              <a:t>. </a:t>
            </a:r>
            <a:r>
              <a:rPr lang="en-US" sz="1400" dirty="0" err="1">
                <a:effectLst/>
                <a:latin typeface="Calibri body"/>
                <a:ea typeface="Arial" panose="020B0604020202020204" pitchFamily="34" charset="0"/>
              </a:rPr>
              <a:t>Selama</a:t>
            </a:r>
            <a:r>
              <a:rPr lang="en-US" sz="1400" dirty="0">
                <a:effectLst/>
                <a:latin typeface="Calibri body"/>
                <a:ea typeface="Arial" panose="020B0604020202020204" pitchFamily="34" charset="0"/>
              </a:rPr>
              <a:t> proses </a:t>
            </a:r>
            <a:r>
              <a:rPr lang="en-US" sz="1400" dirty="0" err="1">
                <a:effectLst/>
                <a:latin typeface="Calibri body"/>
                <a:ea typeface="Arial" panose="020B0604020202020204" pitchFamily="34" charset="0"/>
              </a:rPr>
              <a:t>pemungutan</a:t>
            </a:r>
            <a:r>
              <a:rPr lang="en-US" sz="1400" dirty="0">
                <a:effectLst/>
                <a:latin typeface="Calibri body"/>
                <a:ea typeface="Arial" panose="020B0604020202020204" pitchFamily="34" charset="0"/>
              </a:rPr>
              <a:t> </a:t>
            </a:r>
            <a:r>
              <a:rPr lang="en-US" sz="1400" dirty="0" err="1">
                <a:effectLst/>
                <a:latin typeface="Calibri body"/>
                <a:ea typeface="Arial" panose="020B0604020202020204" pitchFamily="34" charset="0"/>
              </a:rPr>
              <a:t>suara</a:t>
            </a:r>
            <a:r>
              <a:rPr lang="en-US" sz="1400" dirty="0">
                <a:effectLst/>
                <a:latin typeface="Calibri body"/>
                <a:ea typeface="Arial" panose="020B0604020202020204" pitchFamily="34" charset="0"/>
              </a:rPr>
              <a:t> </a:t>
            </a:r>
            <a:r>
              <a:rPr lang="en-US" sz="1400" dirty="0" err="1">
                <a:effectLst/>
                <a:latin typeface="Calibri body"/>
                <a:ea typeface="Arial" panose="020B0604020202020204" pitchFamily="34" charset="0"/>
              </a:rPr>
              <a:t>secara</a:t>
            </a:r>
            <a:r>
              <a:rPr lang="en-US" sz="1400" dirty="0">
                <a:effectLst/>
                <a:latin typeface="Calibri body"/>
                <a:ea typeface="Arial" panose="020B0604020202020204" pitchFamily="34" charset="0"/>
              </a:rPr>
              <a:t> </a:t>
            </a:r>
            <a:r>
              <a:rPr lang="en-US" sz="1400" dirty="0" err="1">
                <a:effectLst/>
                <a:latin typeface="Calibri body"/>
                <a:ea typeface="Arial" panose="020B0604020202020204" pitchFamily="34" charset="0"/>
              </a:rPr>
              <a:t>elektronik</a:t>
            </a:r>
            <a:r>
              <a:rPr lang="en-US" sz="1400" dirty="0">
                <a:effectLst/>
                <a:latin typeface="Calibri body"/>
                <a:ea typeface="Arial" panose="020B0604020202020204" pitchFamily="34" charset="0"/>
              </a:rPr>
              <a:t> </a:t>
            </a:r>
            <a:r>
              <a:rPr lang="en-US" sz="1400" dirty="0" err="1">
                <a:effectLst/>
                <a:latin typeface="Calibri body"/>
                <a:ea typeface="Arial" panose="020B0604020202020204" pitchFamily="34" charset="0"/>
              </a:rPr>
              <a:t>berlangsung</a:t>
            </a:r>
            <a:r>
              <a:rPr lang="en-US" sz="1400" dirty="0">
                <a:effectLst/>
                <a:latin typeface="Calibri body"/>
                <a:ea typeface="Arial" panose="020B0604020202020204" pitchFamily="34" charset="0"/>
              </a:rPr>
              <a:t> </a:t>
            </a:r>
            <a:r>
              <a:rPr lang="en-US" sz="1400" dirty="0" err="1">
                <a:effectLst/>
                <a:latin typeface="Calibri body"/>
                <a:ea typeface="Arial" panose="020B0604020202020204" pitchFamily="34" charset="0"/>
              </a:rPr>
              <a:t>akan</a:t>
            </a:r>
            <a:r>
              <a:rPr lang="en-US" sz="1400" dirty="0">
                <a:effectLst/>
                <a:latin typeface="Calibri body"/>
                <a:ea typeface="Arial" panose="020B0604020202020204" pitchFamily="34" charset="0"/>
              </a:rPr>
              <a:t> </a:t>
            </a:r>
            <a:r>
              <a:rPr lang="en-US" sz="1400" dirty="0" err="1">
                <a:effectLst/>
                <a:latin typeface="Calibri body"/>
                <a:ea typeface="Arial" panose="020B0604020202020204" pitchFamily="34" charset="0"/>
              </a:rPr>
              <a:t>terlihat</a:t>
            </a:r>
            <a:r>
              <a:rPr lang="en-US" sz="1400" dirty="0">
                <a:effectLst/>
                <a:latin typeface="Calibri body"/>
                <a:ea typeface="Arial" panose="020B0604020202020204" pitchFamily="34" charset="0"/>
              </a:rPr>
              <a:t> status </a:t>
            </a:r>
            <a:r>
              <a:rPr lang="en-US" sz="1400" i="1" dirty="0">
                <a:effectLst/>
                <a:latin typeface="Calibri body"/>
                <a:ea typeface="Arial" panose="020B0604020202020204" pitchFamily="34" charset="0"/>
              </a:rPr>
              <a:t>“Voting for agenda item no [  ] has started” </a:t>
            </a:r>
            <a:r>
              <a:rPr lang="en-US" sz="1400" dirty="0">
                <a:effectLst/>
                <a:latin typeface="Calibri body"/>
                <a:ea typeface="Arial" panose="020B0604020202020204" pitchFamily="34" charset="0"/>
              </a:rPr>
              <a:t>pada </a:t>
            </a:r>
            <a:r>
              <a:rPr lang="en-US" sz="1400" dirty="0" err="1">
                <a:effectLst/>
                <a:latin typeface="Calibri body"/>
                <a:ea typeface="Arial" panose="020B0604020202020204" pitchFamily="34" charset="0"/>
              </a:rPr>
              <a:t>kolom</a:t>
            </a:r>
            <a:r>
              <a:rPr lang="en-US" sz="1400" dirty="0">
                <a:effectLst/>
                <a:latin typeface="Calibri body"/>
                <a:ea typeface="Arial" panose="020B0604020202020204" pitchFamily="34" charset="0"/>
              </a:rPr>
              <a:t> ‘General Meeting Flow Text’. </a:t>
            </a:r>
            <a:r>
              <a:rPr lang="en-US" sz="1400" b="1" dirty="0" err="1">
                <a:effectLst/>
                <a:latin typeface="Calibri body"/>
                <a:ea typeface="Arial" panose="020B0604020202020204" pitchFamily="34" charset="0"/>
              </a:rPr>
              <a:t>Apabila</a:t>
            </a:r>
            <a:r>
              <a:rPr lang="en-US" sz="1400" b="1" dirty="0">
                <a:effectLst/>
                <a:latin typeface="Calibri body"/>
                <a:ea typeface="Arial" panose="020B0604020202020204" pitchFamily="34" charset="0"/>
              </a:rPr>
              <a:t> </a:t>
            </a:r>
            <a:r>
              <a:rPr lang="en-US" sz="1400" b="1" dirty="0" err="1">
                <a:effectLst/>
                <a:latin typeface="Calibri body"/>
                <a:ea typeface="Arial" panose="020B0604020202020204" pitchFamily="34" charset="0"/>
              </a:rPr>
              <a:t>pemegang</a:t>
            </a:r>
            <a:r>
              <a:rPr lang="en-US" sz="1400" b="1" dirty="0">
                <a:effectLst/>
                <a:latin typeface="Calibri body"/>
                <a:ea typeface="Arial" panose="020B0604020202020204" pitchFamily="34" charset="0"/>
              </a:rPr>
              <a:t> </a:t>
            </a:r>
            <a:r>
              <a:rPr lang="en-US" sz="1400" b="1" dirty="0" err="1">
                <a:effectLst/>
                <a:latin typeface="Calibri body"/>
                <a:ea typeface="Arial" panose="020B0604020202020204" pitchFamily="34" charset="0"/>
              </a:rPr>
              <a:t>saham</a:t>
            </a:r>
            <a:r>
              <a:rPr lang="en-US" sz="1400" b="1" dirty="0">
                <a:effectLst/>
                <a:latin typeface="Calibri body"/>
                <a:ea typeface="Arial" panose="020B0604020202020204" pitchFamily="34" charset="0"/>
              </a:rPr>
              <a:t> </a:t>
            </a:r>
            <a:r>
              <a:rPr lang="en-US" sz="1400" b="1" dirty="0" err="1">
                <a:effectLst/>
                <a:latin typeface="Calibri body"/>
                <a:ea typeface="Arial" panose="020B0604020202020204" pitchFamily="34" charset="0"/>
              </a:rPr>
              <a:t>atau</a:t>
            </a:r>
            <a:r>
              <a:rPr lang="en-US" sz="1400" b="1" dirty="0">
                <a:effectLst/>
                <a:latin typeface="Calibri body"/>
                <a:ea typeface="Arial" panose="020B0604020202020204" pitchFamily="34" charset="0"/>
              </a:rPr>
              <a:t> </a:t>
            </a:r>
            <a:r>
              <a:rPr lang="en-US" sz="1400" b="1" dirty="0" err="1">
                <a:effectLst/>
                <a:latin typeface="Calibri body"/>
                <a:ea typeface="Arial" panose="020B0604020202020204" pitchFamily="34" charset="0"/>
              </a:rPr>
              <a:t>penerima</a:t>
            </a:r>
            <a:r>
              <a:rPr lang="en-US" sz="1400" b="1" dirty="0">
                <a:effectLst/>
                <a:latin typeface="Calibri body"/>
                <a:ea typeface="Arial" panose="020B0604020202020204" pitchFamily="34" charset="0"/>
              </a:rPr>
              <a:t> </a:t>
            </a:r>
            <a:r>
              <a:rPr lang="en-US" sz="1400" b="1" dirty="0" err="1">
                <a:effectLst/>
                <a:latin typeface="Calibri body"/>
                <a:ea typeface="Arial" panose="020B0604020202020204" pitchFamily="34" charset="0"/>
              </a:rPr>
              <a:t>kuasanya</a:t>
            </a:r>
            <a:r>
              <a:rPr lang="en-US" sz="1400" b="1" dirty="0">
                <a:effectLst/>
                <a:latin typeface="Calibri body"/>
                <a:ea typeface="Arial" panose="020B0604020202020204" pitchFamily="34" charset="0"/>
              </a:rPr>
              <a:t> </a:t>
            </a:r>
            <a:r>
              <a:rPr lang="en-US" sz="1400" b="1" dirty="0" err="1">
                <a:effectLst/>
                <a:latin typeface="Calibri body"/>
                <a:ea typeface="Arial" panose="020B0604020202020204" pitchFamily="34" charset="0"/>
              </a:rPr>
              <a:t>tidak</a:t>
            </a:r>
            <a:r>
              <a:rPr lang="en-US" sz="1400" b="1" dirty="0">
                <a:effectLst/>
                <a:latin typeface="Calibri body"/>
                <a:ea typeface="Arial" panose="020B0604020202020204" pitchFamily="34" charset="0"/>
              </a:rPr>
              <a:t> </a:t>
            </a:r>
            <a:r>
              <a:rPr lang="en-US" sz="1400" b="1" dirty="0" err="1">
                <a:effectLst/>
                <a:latin typeface="Calibri body"/>
                <a:ea typeface="Arial" panose="020B0604020202020204" pitchFamily="34" charset="0"/>
              </a:rPr>
              <a:t>memberikan</a:t>
            </a:r>
            <a:r>
              <a:rPr lang="en-US" sz="1400" b="1" dirty="0">
                <a:effectLst/>
                <a:latin typeface="Calibri body"/>
                <a:ea typeface="Arial" panose="020B0604020202020204" pitchFamily="34" charset="0"/>
              </a:rPr>
              <a:t> </a:t>
            </a:r>
            <a:r>
              <a:rPr lang="en-US" sz="1400" b="1" dirty="0" err="1">
                <a:effectLst/>
                <a:latin typeface="Calibri body"/>
                <a:ea typeface="Arial" panose="020B0604020202020204" pitchFamily="34" charset="0"/>
              </a:rPr>
              <a:t>pilihan</a:t>
            </a:r>
            <a:r>
              <a:rPr lang="en-US" sz="1400" b="1" dirty="0">
                <a:effectLst/>
                <a:latin typeface="Calibri body"/>
                <a:ea typeface="Arial" panose="020B0604020202020204" pitchFamily="34" charset="0"/>
              </a:rPr>
              <a:t> </a:t>
            </a:r>
            <a:r>
              <a:rPr lang="en-US" sz="1400" b="1" dirty="0" err="1">
                <a:effectLst/>
                <a:latin typeface="Calibri body"/>
                <a:ea typeface="Arial" panose="020B0604020202020204" pitchFamily="34" charset="0"/>
              </a:rPr>
              <a:t>suara</a:t>
            </a:r>
            <a:r>
              <a:rPr lang="en-US" sz="1400" b="1" dirty="0">
                <a:effectLst/>
                <a:latin typeface="Calibri body"/>
                <a:ea typeface="Arial" panose="020B0604020202020204" pitchFamily="34" charset="0"/>
              </a:rPr>
              <a:t> </a:t>
            </a:r>
            <a:r>
              <a:rPr lang="en-US" sz="1400" b="1" dirty="0" err="1">
                <a:effectLst/>
                <a:latin typeface="Calibri body"/>
                <a:ea typeface="Arial" panose="020B0604020202020204" pitchFamily="34" charset="0"/>
              </a:rPr>
              <a:t>untuk</a:t>
            </a:r>
            <a:r>
              <a:rPr lang="en-US" sz="1400" b="1" dirty="0">
                <a:effectLst/>
                <a:latin typeface="Calibri body"/>
                <a:ea typeface="Arial" panose="020B0604020202020204" pitchFamily="34" charset="0"/>
              </a:rPr>
              <a:t> </a:t>
            </a:r>
            <a:r>
              <a:rPr lang="en-US" sz="1400" b="1" dirty="0" err="1">
                <a:effectLst/>
                <a:latin typeface="Calibri body"/>
                <a:ea typeface="Arial" panose="020B0604020202020204" pitchFamily="34" charset="0"/>
              </a:rPr>
              <a:t>mata</a:t>
            </a:r>
            <a:r>
              <a:rPr lang="en-US" sz="1400" b="1" dirty="0">
                <a:effectLst/>
                <a:latin typeface="Calibri body"/>
                <a:ea typeface="Arial" panose="020B0604020202020204" pitchFamily="34" charset="0"/>
              </a:rPr>
              <a:t> acara </a:t>
            </a:r>
            <a:r>
              <a:rPr lang="en-US" sz="1400" b="1" dirty="0" err="1">
                <a:effectLst/>
                <a:latin typeface="Calibri body"/>
                <a:ea typeface="Arial" panose="020B0604020202020204" pitchFamily="34" charset="0"/>
              </a:rPr>
              <a:t>Rapat</a:t>
            </a:r>
            <a:r>
              <a:rPr lang="en-US" sz="1400" b="1" dirty="0">
                <a:effectLst/>
                <a:latin typeface="Calibri body"/>
                <a:ea typeface="Arial" panose="020B0604020202020204" pitchFamily="34" charset="0"/>
              </a:rPr>
              <a:t> </a:t>
            </a:r>
            <a:r>
              <a:rPr lang="en-US" sz="1400" b="1" dirty="0" err="1">
                <a:effectLst/>
                <a:latin typeface="Calibri body"/>
                <a:ea typeface="Arial" panose="020B0604020202020204" pitchFamily="34" charset="0"/>
              </a:rPr>
              <a:t>tertentu</a:t>
            </a:r>
            <a:r>
              <a:rPr lang="en-US" sz="1400" b="1" dirty="0">
                <a:effectLst/>
                <a:latin typeface="Calibri body"/>
                <a:ea typeface="Arial" panose="020B0604020202020204" pitchFamily="34" charset="0"/>
              </a:rPr>
              <a:t> </a:t>
            </a:r>
            <a:r>
              <a:rPr lang="en-US" sz="1400" b="1" dirty="0" err="1">
                <a:effectLst/>
                <a:latin typeface="Calibri body"/>
                <a:ea typeface="Arial" panose="020B0604020202020204" pitchFamily="34" charset="0"/>
              </a:rPr>
              <a:t>hingga</a:t>
            </a:r>
            <a:r>
              <a:rPr lang="en-US" sz="1400" b="1" dirty="0">
                <a:effectLst/>
                <a:latin typeface="Calibri body"/>
                <a:ea typeface="Arial" panose="020B0604020202020204" pitchFamily="34" charset="0"/>
              </a:rPr>
              <a:t> status </a:t>
            </a:r>
            <a:r>
              <a:rPr lang="en-US" sz="1400" b="1" dirty="0" err="1">
                <a:effectLst/>
                <a:latin typeface="Calibri body"/>
                <a:ea typeface="Arial" panose="020B0604020202020204" pitchFamily="34" charset="0"/>
              </a:rPr>
              <a:t>pelaksanaan</a:t>
            </a:r>
            <a:r>
              <a:rPr lang="en-US" sz="1400" b="1" dirty="0">
                <a:effectLst/>
                <a:latin typeface="Calibri body"/>
                <a:ea typeface="Arial" panose="020B0604020202020204" pitchFamily="34" charset="0"/>
              </a:rPr>
              <a:t> </a:t>
            </a:r>
            <a:r>
              <a:rPr lang="en-US" sz="1400" b="1" dirty="0" err="1">
                <a:effectLst/>
                <a:latin typeface="Calibri body"/>
                <a:ea typeface="Arial" panose="020B0604020202020204" pitchFamily="34" charset="0"/>
              </a:rPr>
              <a:t>Rapat</a:t>
            </a:r>
            <a:r>
              <a:rPr lang="en-US" sz="1400" b="1" dirty="0">
                <a:effectLst/>
                <a:latin typeface="Calibri body"/>
                <a:ea typeface="Arial" panose="020B0604020202020204" pitchFamily="34" charset="0"/>
              </a:rPr>
              <a:t> yang </a:t>
            </a:r>
            <a:r>
              <a:rPr lang="en-US" sz="1400" b="1" dirty="0" err="1">
                <a:effectLst/>
                <a:latin typeface="Calibri body"/>
                <a:ea typeface="Arial" panose="020B0604020202020204" pitchFamily="34" charset="0"/>
              </a:rPr>
              <a:t>terlihat</a:t>
            </a:r>
            <a:r>
              <a:rPr lang="en-US" sz="1400" b="1" dirty="0">
                <a:effectLst/>
                <a:latin typeface="Calibri body"/>
                <a:ea typeface="Arial" panose="020B0604020202020204" pitchFamily="34" charset="0"/>
              </a:rPr>
              <a:t> pada </a:t>
            </a:r>
            <a:r>
              <a:rPr lang="en-US" sz="1400" b="1" dirty="0" err="1">
                <a:effectLst/>
                <a:latin typeface="Calibri body"/>
                <a:ea typeface="Arial" panose="020B0604020202020204" pitchFamily="34" charset="0"/>
              </a:rPr>
              <a:t>kolom</a:t>
            </a:r>
            <a:r>
              <a:rPr lang="en-US" sz="1400" b="1" dirty="0">
                <a:effectLst/>
                <a:latin typeface="Calibri body"/>
                <a:ea typeface="Arial" panose="020B0604020202020204" pitchFamily="34" charset="0"/>
              </a:rPr>
              <a:t> ‘General Meeting Flow Text’ </a:t>
            </a:r>
            <a:r>
              <a:rPr lang="en-US" sz="1400" b="1" dirty="0" err="1">
                <a:effectLst/>
                <a:latin typeface="Calibri body"/>
                <a:ea typeface="Arial" panose="020B0604020202020204" pitchFamily="34" charset="0"/>
              </a:rPr>
              <a:t>berubah</a:t>
            </a:r>
            <a:r>
              <a:rPr lang="en-US" sz="1400" b="1" dirty="0">
                <a:effectLst/>
                <a:latin typeface="Calibri body"/>
                <a:ea typeface="Arial" panose="020B0604020202020204" pitchFamily="34" charset="0"/>
              </a:rPr>
              <a:t> </a:t>
            </a:r>
            <a:r>
              <a:rPr lang="en-US" sz="1400" b="1" dirty="0" err="1">
                <a:effectLst/>
                <a:latin typeface="Calibri body"/>
                <a:ea typeface="Arial" panose="020B0604020202020204" pitchFamily="34" charset="0"/>
              </a:rPr>
              <a:t>menjadi</a:t>
            </a:r>
            <a:r>
              <a:rPr lang="en-US" sz="1400" b="1" dirty="0">
                <a:effectLst/>
                <a:latin typeface="Calibri body"/>
                <a:ea typeface="Arial" panose="020B0604020202020204" pitchFamily="34" charset="0"/>
              </a:rPr>
              <a:t> </a:t>
            </a:r>
            <a:r>
              <a:rPr lang="en-US" sz="1400" b="1" i="1" dirty="0">
                <a:effectLst/>
                <a:latin typeface="Calibri body"/>
                <a:ea typeface="Arial" panose="020B0604020202020204" pitchFamily="34" charset="0"/>
              </a:rPr>
              <a:t>“Voting for agenda item no [ ] has ended”</a:t>
            </a:r>
            <a:r>
              <a:rPr lang="en-US" sz="1400" b="1" dirty="0">
                <a:effectLst/>
                <a:latin typeface="Calibri body"/>
                <a:ea typeface="Arial" panose="020B0604020202020204" pitchFamily="34" charset="0"/>
              </a:rPr>
              <a:t>, </a:t>
            </a:r>
            <a:r>
              <a:rPr lang="en-US" sz="1400" b="1" dirty="0" err="1">
                <a:effectLst/>
                <a:latin typeface="Calibri body"/>
                <a:ea typeface="Arial" panose="020B0604020202020204" pitchFamily="34" charset="0"/>
              </a:rPr>
              <a:t>maka</a:t>
            </a:r>
            <a:r>
              <a:rPr lang="en-US" sz="1400" b="1" dirty="0">
                <a:effectLst/>
                <a:latin typeface="Calibri body"/>
                <a:ea typeface="Arial" panose="020B0604020202020204" pitchFamily="34" charset="0"/>
              </a:rPr>
              <a:t> </a:t>
            </a:r>
            <a:r>
              <a:rPr lang="en-US" sz="1400" b="1" dirty="0" err="1">
                <a:effectLst/>
                <a:latin typeface="Calibri body"/>
                <a:ea typeface="Arial" panose="020B0604020202020204" pitchFamily="34" charset="0"/>
              </a:rPr>
              <a:t>akan</a:t>
            </a:r>
            <a:r>
              <a:rPr lang="en-US" sz="1400" b="1" dirty="0">
                <a:effectLst/>
                <a:latin typeface="Calibri body"/>
                <a:ea typeface="Arial" panose="020B0604020202020204" pitchFamily="34" charset="0"/>
              </a:rPr>
              <a:t> </a:t>
            </a:r>
            <a:r>
              <a:rPr lang="en-US" sz="1400" b="1" dirty="0" err="1">
                <a:effectLst/>
                <a:latin typeface="Calibri body"/>
                <a:ea typeface="Arial" panose="020B0604020202020204" pitchFamily="34" charset="0"/>
              </a:rPr>
              <a:t>dianggap</a:t>
            </a:r>
            <a:r>
              <a:rPr lang="en-US" sz="1400" b="1" dirty="0">
                <a:effectLst/>
                <a:latin typeface="Calibri body"/>
                <a:ea typeface="Arial" panose="020B0604020202020204" pitchFamily="34" charset="0"/>
              </a:rPr>
              <a:t> </a:t>
            </a:r>
            <a:r>
              <a:rPr lang="en-US" sz="1400" b="1" dirty="0" err="1">
                <a:effectLst/>
                <a:latin typeface="Calibri body"/>
                <a:ea typeface="Arial" panose="020B0604020202020204" pitchFamily="34" charset="0"/>
              </a:rPr>
              <a:t>memberikan</a:t>
            </a:r>
            <a:r>
              <a:rPr lang="en-US" sz="1400" b="1" dirty="0">
                <a:effectLst/>
                <a:latin typeface="Calibri body"/>
                <a:ea typeface="Arial" panose="020B0604020202020204" pitchFamily="34" charset="0"/>
              </a:rPr>
              <a:t> </a:t>
            </a:r>
            <a:r>
              <a:rPr lang="en-US" sz="1400" b="1" dirty="0" err="1">
                <a:effectLst/>
                <a:latin typeface="Calibri body"/>
                <a:ea typeface="Arial" panose="020B0604020202020204" pitchFamily="34" charset="0"/>
              </a:rPr>
              <a:t>suara</a:t>
            </a:r>
            <a:r>
              <a:rPr lang="en-US" sz="1400" b="1" dirty="0">
                <a:effectLst/>
                <a:latin typeface="Calibri body"/>
                <a:ea typeface="Arial" panose="020B0604020202020204" pitchFamily="34" charset="0"/>
              </a:rPr>
              <a:t> Abstain </a:t>
            </a:r>
            <a:r>
              <a:rPr lang="en-US" sz="1400" b="1" dirty="0" err="1">
                <a:effectLst/>
                <a:latin typeface="Calibri body"/>
                <a:ea typeface="Arial" panose="020B0604020202020204" pitchFamily="34" charset="0"/>
              </a:rPr>
              <a:t>untuk</a:t>
            </a:r>
            <a:r>
              <a:rPr lang="en-US" sz="1400" b="1" dirty="0">
                <a:effectLst/>
                <a:latin typeface="Calibri body"/>
                <a:ea typeface="Arial" panose="020B0604020202020204" pitchFamily="34" charset="0"/>
              </a:rPr>
              <a:t> </a:t>
            </a:r>
            <a:r>
              <a:rPr lang="en-US" sz="1400" b="1" dirty="0" err="1">
                <a:effectLst/>
                <a:latin typeface="Calibri body"/>
                <a:ea typeface="Arial" panose="020B0604020202020204" pitchFamily="34" charset="0"/>
              </a:rPr>
              <a:t>mata</a:t>
            </a:r>
            <a:r>
              <a:rPr lang="en-US" sz="1400" b="1" dirty="0">
                <a:effectLst/>
                <a:latin typeface="Calibri body"/>
                <a:ea typeface="Arial" panose="020B0604020202020204" pitchFamily="34" charset="0"/>
              </a:rPr>
              <a:t> acara </a:t>
            </a:r>
            <a:r>
              <a:rPr lang="en-US" sz="1400" b="1" dirty="0" err="1">
                <a:effectLst/>
                <a:latin typeface="Calibri body"/>
                <a:ea typeface="Arial" panose="020B0604020202020204" pitchFamily="34" charset="0"/>
              </a:rPr>
              <a:t>Rapat</a:t>
            </a:r>
            <a:r>
              <a:rPr lang="en-US" sz="1400" b="1" dirty="0">
                <a:effectLst/>
                <a:latin typeface="Calibri body"/>
                <a:ea typeface="Arial" panose="020B0604020202020204" pitchFamily="34" charset="0"/>
              </a:rPr>
              <a:t> yang </a:t>
            </a:r>
            <a:r>
              <a:rPr lang="en-US" sz="1400" b="1" dirty="0" err="1">
                <a:effectLst/>
                <a:latin typeface="Calibri body"/>
                <a:ea typeface="Arial" panose="020B0604020202020204" pitchFamily="34" charset="0"/>
              </a:rPr>
              <a:t>bersangkutan</a:t>
            </a:r>
            <a:r>
              <a:rPr lang="en-US" sz="1400" b="1" dirty="0">
                <a:effectLst/>
                <a:latin typeface="Calibri body"/>
                <a:ea typeface="Arial" panose="020B0604020202020204" pitchFamily="34" charset="0"/>
              </a:rPr>
              <a:t>.</a:t>
            </a:r>
            <a:endParaRPr lang="en-ID" sz="1400" b="1" dirty="0">
              <a:effectLst/>
              <a:latin typeface="Calibri body"/>
              <a:ea typeface="Arial" panose="020B0604020202020204" pitchFamily="34" charset="0"/>
            </a:endParaRPr>
          </a:p>
          <a:p>
            <a:pPr marL="1143000" lvl="2" indent="-228600" algn="just">
              <a:lnSpc>
                <a:spcPct val="120000"/>
              </a:lnSpc>
              <a:buFont typeface="+mj-lt"/>
              <a:buAutoNum type="romanLcPeriod"/>
              <a:tabLst>
                <a:tab pos="1371600" algn="l"/>
              </a:tabLst>
            </a:pPr>
            <a:r>
              <a:rPr lang="en-US" sz="1400" i="1" dirty="0">
                <a:effectLst/>
                <a:latin typeface="Calibri body"/>
                <a:ea typeface="Arial" panose="020B0604020202020204" pitchFamily="34" charset="0"/>
              </a:rPr>
              <a:t>Voting time</a:t>
            </a:r>
            <a:r>
              <a:rPr lang="en-US" sz="1400" dirty="0">
                <a:effectLst/>
                <a:latin typeface="Calibri body"/>
                <a:ea typeface="Arial" panose="020B0604020202020204" pitchFamily="34" charset="0"/>
              </a:rPr>
              <a:t> </a:t>
            </a:r>
            <a:r>
              <a:rPr lang="en-US" sz="1400" dirty="0" err="1">
                <a:effectLst/>
                <a:latin typeface="Calibri body"/>
                <a:ea typeface="Arial" panose="020B0604020202020204" pitchFamily="34" charset="0"/>
              </a:rPr>
              <a:t>selama</a:t>
            </a:r>
            <a:r>
              <a:rPr lang="en-US" sz="1400" dirty="0">
                <a:effectLst/>
                <a:latin typeface="Calibri body"/>
                <a:ea typeface="Arial" panose="020B0604020202020204" pitchFamily="34" charset="0"/>
              </a:rPr>
              <a:t> proses </a:t>
            </a:r>
            <a:r>
              <a:rPr lang="en-US" sz="1400" dirty="0" err="1">
                <a:effectLst/>
                <a:latin typeface="Calibri body"/>
                <a:ea typeface="Arial" panose="020B0604020202020204" pitchFamily="34" charset="0"/>
              </a:rPr>
              <a:t>pemungutan</a:t>
            </a:r>
            <a:r>
              <a:rPr lang="en-US" sz="1400" dirty="0">
                <a:effectLst/>
                <a:latin typeface="Calibri body"/>
                <a:ea typeface="Arial" panose="020B0604020202020204" pitchFamily="34" charset="0"/>
              </a:rPr>
              <a:t> </a:t>
            </a:r>
            <a:r>
              <a:rPr lang="en-US" sz="1400" dirty="0" err="1">
                <a:effectLst/>
                <a:latin typeface="Calibri body"/>
                <a:ea typeface="Arial" panose="020B0604020202020204" pitchFamily="34" charset="0"/>
              </a:rPr>
              <a:t>suara</a:t>
            </a:r>
            <a:r>
              <a:rPr lang="en-US" sz="1400" dirty="0">
                <a:effectLst/>
                <a:latin typeface="Calibri body"/>
                <a:ea typeface="Arial" panose="020B0604020202020204" pitchFamily="34" charset="0"/>
              </a:rPr>
              <a:t> </a:t>
            </a:r>
            <a:r>
              <a:rPr lang="en-US" sz="1400" dirty="0" err="1">
                <a:effectLst/>
                <a:latin typeface="Calibri body"/>
                <a:ea typeface="Arial" panose="020B0604020202020204" pitchFamily="34" charset="0"/>
              </a:rPr>
              <a:t>secara</a:t>
            </a:r>
            <a:r>
              <a:rPr lang="en-US" sz="1400" dirty="0">
                <a:effectLst/>
                <a:latin typeface="Calibri body"/>
                <a:ea typeface="Arial" panose="020B0604020202020204" pitchFamily="34" charset="0"/>
              </a:rPr>
              <a:t> </a:t>
            </a:r>
            <a:r>
              <a:rPr lang="en-US" sz="1400" dirty="0" err="1">
                <a:effectLst/>
                <a:latin typeface="Calibri body"/>
                <a:ea typeface="Arial" panose="020B0604020202020204" pitchFamily="34" charset="0"/>
              </a:rPr>
              <a:t>elektronik</a:t>
            </a:r>
            <a:r>
              <a:rPr lang="en-US" sz="1400" dirty="0">
                <a:effectLst/>
                <a:latin typeface="Calibri body"/>
                <a:ea typeface="Arial" panose="020B0604020202020204" pitchFamily="34" charset="0"/>
              </a:rPr>
              <a:t> </a:t>
            </a:r>
            <a:r>
              <a:rPr lang="en-US" sz="1400" dirty="0" err="1">
                <a:effectLst/>
                <a:latin typeface="Calibri body"/>
                <a:ea typeface="Arial" panose="020B0604020202020204" pitchFamily="34" charset="0"/>
              </a:rPr>
              <a:t>merupakan</a:t>
            </a:r>
            <a:r>
              <a:rPr lang="en-US" sz="1400" dirty="0">
                <a:effectLst/>
                <a:latin typeface="Calibri body"/>
                <a:ea typeface="Arial" panose="020B0604020202020204" pitchFamily="34" charset="0"/>
              </a:rPr>
              <a:t> </a:t>
            </a:r>
            <a:r>
              <a:rPr lang="en-US" sz="1400" dirty="0" err="1">
                <a:effectLst/>
                <a:latin typeface="Calibri body"/>
                <a:ea typeface="Arial" panose="020B0604020202020204" pitchFamily="34" charset="0"/>
              </a:rPr>
              <a:t>waktu</a:t>
            </a:r>
            <a:r>
              <a:rPr lang="en-US" sz="1400" dirty="0">
                <a:effectLst/>
                <a:latin typeface="Calibri body"/>
                <a:ea typeface="Arial" panose="020B0604020202020204" pitchFamily="34" charset="0"/>
              </a:rPr>
              <a:t> </a:t>
            </a:r>
            <a:r>
              <a:rPr lang="en-US" sz="1400" dirty="0" err="1">
                <a:effectLst/>
                <a:latin typeface="Calibri body"/>
                <a:ea typeface="Arial" panose="020B0604020202020204" pitchFamily="34" charset="0"/>
              </a:rPr>
              <a:t>standar</a:t>
            </a:r>
            <a:r>
              <a:rPr lang="en-US" sz="1400" dirty="0">
                <a:effectLst/>
                <a:latin typeface="Calibri body"/>
                <a:ea typeface="Arial" panose="020B0604020202020204" pitchFamily="34" charset="0"/>
              </a:rPr>
              <a:t> yang </a:t>
            </a:r>
            <a:r>
              <a:rPr lang="en-US" sz="1400" dirty="0" err="1">
                <a:effectLst/>
                <a:latin typeface="Calibri body"/>
                <a:ea typeface="Arial" panose="020B0604020202020204" pitchFamily="34" charset="0"/>
              </a:rPr>
              <a:t>ditetapkan</a:t>
            </a:r>
            <a:r>
              <a:rPr lang="en-US" sz="1400" dirty="0">
                <a:effectLst/>
                <a:latin typeface="Calibri body"/>
                <a:ea typeface="Arial" panose="020B0604020202020204" pitchFamily="34" charset="0"/>
              </a:rPr>
              <a:t> pada </a:t>
            </a:r>
            <a:r>
              <a:rPr lang="en-US" sz="1400" dirty="0" err="1">
                <a:effectLst/>
                <a:latin typeface="Calibri body"/>
                <a:ea typeface="Arial" panose="020B0604020202020204" pitchFamily="34" charset="0"/>
              </a:rPr>
              <a:t>aplikasi</a:t>
            </a:r>
            <a:r>
              <a:rPr lang="en-US" sz="1400" dirty="0">
                <a:effectLst/>
                <a:latin typeface="Calibri body"/>
                <a:ea typeface="Arial" panose="020B0604020202020204" pitchFamily="34" charset="0"/>
              </a:rPr>
              <a:t> </a:t>
            </a:r>
            <a:r>
              <a:rPr lang="en-US" sz="1400" b="1" dirty="0" err="1">
                <a:effectLst/>
                <a:latin typeface="Calibri body"/>
                <a:ea typeface="Arial" panose="020B0604020202020204" pitchFamily="34" charset="0"/>
              </a:rPr>
              <a:t>eASY.KSEI</a:t>
            </a:r>
            <a:r>
              <a:rPr lang="en-US" sz="1400" dirty="0">
                <a:effectLst/>
                <a:latin typeface="Calibri body"/>
                <a:ea typeface="Arial" panose="020B0604020202020204" pitchFamily="34" charset="0"/>
              </a:rPr>
              <a:t>. </a:t>
            </a:r>
            <a:r>
              <a:rPr lang="en-US" sz="1400" dirty="0" err="1">
                <a:effectLst/>
                <a:latin typeface="Calibri body"/>
                <a:ea typeface="Arial" panose="020B0604020202020204" pitchFamily="34" charset="0"/>
              </a:rPr>
              <a:t>Setiap</a:t>
            </a:r>
            <a:r>
              <a:rPr lang="en-US" sz="1400" dirty="0">
                <a:effectLst/>
                <a:latin typeface="Calibri body"/>
                <a:ea typeface="Arial" panose="020B0604020202020204" pitchFamily="34" charset="0"/>
              </a:rPr>
              <a:t> Perseroan </a:t>
            </a:r>
            <a:r>
              <a:rPr lang="en-US" sz="1400" dirty="0" err="1">
                <a:effectLst/>
                <a:latin typeface="Calibri body"/>
                <a:ea typeface="Arial" panose="020B0604020202020204" pitchFamily="34" charset="0"/>
              </a:rPr>
              <a:t>dapat</a:t>
            </a:r>
            <a:r>
              <a:rPr lang="en-US" sz="1400" dirty="0">
                <a:effectLst/>
                <a:latin typeface="Calibri body"/>
                <a:ea typeface="Arial" panose="020B0604020202020204" pitchFamily="34" charset="0"/>
              </a:rPr>
              <a:t> </a:t>
            </a:r>
            <a:r>
              <a:rPr lang="en-US" sz="1400" dirty="0" err="1">
                <a:effectLst/>
                <a:latin typeface="Calibri body"/>
                <a:ea typeface="Arial" panose="020B0604020202020204" pitchFamily="34" charset="0"/>
              </a:rPr>
              <a:t>menetapkan</a:t>
            </a:r>
            <a:r>
              <a:rPr lang="en-US" sz="1400" dirty="0">
                <a:effectLst/>
                <a:latin typeface="Calibri body"/>
                <a:ea typeface="Arial" panose="020B0604020202020204" pitchFamily="34" charset="0"/>
              </a:rPr>
              <a:t> </a:t>
            </a:r>
            <a:r>
              <a:rPr lang="en-US" sz="1400" dirty="0" err="1">
                <a:effectLst/>
                <a:latin typeface="Calibri body"/>
                <a:ea typeface="Arial" panose="020B0604020202020204" pitchFamily="34" charset="0"/>
              </a:rPr>
              <a:t>kebijakan</a:t>
            </a:r>
            <a:r>
              <a:rPr lang="en-US" sz="1400" dirty="0">
                <a:effectLst/>
                <a:latin typeface="Calibri body"/>
                <a:ea typeface="Arial" panose="020B0604020202020204" pitchFamily="34" charset="0"/>
              </a:rPr>
              <a:t> </a:t>
            </a:r>
            <a:r>
              <a:rPr lang="en-US" sz="1400" dirty="0" err="1">
                <a:effectLst/>
                <a:latin typeface="Calibri body"/>
                <a:ea typeface="Arial" panose="020B0604020202020204" pitchFamily="34" charset="0"/>
              </a:rPr>
              <a:t>waktu</a:t>
            </a:r>
            <a:r>
              <a:rPr lang="en-US" sz="1400" dirty="0">
                <a:effectLst/>
                <a:latin typeface="Calibri body"/>
                <a:ea typeface="Arial" panose="020B0604020202020204" pitchFamily="34" charset="0"/>
              </a:rPr>
              <a:t> </a:t>
            </a:r>
            <a:r>
              <a:rPr lang="en-US" sz="1400" dirty="0" err="1">
                <a:effectLst/>
                <a:latin typeface="Calibri body"/>
                <a:ea typeface="Arial" panose="020B0604020202020204" pitchFamily="34" charset="0"/>
              </a:rPr>
              <a:t>pemungutan</a:t>
            </a:r>
            <a:r>
              <a:rPr lang="en-US" sz="1400" dirty="0">
                <a:effectLst/>
                <a:latin typeface="Calibri body"/>
                <a:ea typeface="Arial" panose="020B0604020202020204" pitchFamily="34" charset="0"/>
              </a:rPr>
              <a:t> </a:t>
            </a:r>
            <a:r>
              <a:rPr lang="en-US" sz="1400" dirty="0" err="1">
                <a:effectLst/>
                <a:latin typeface="Calibri body"/>
                <a:ea typeface="Arial" panose="020B0604020202020204" pitchFamily="34" charset="0"/>
              </a:rPr>
              <a:t>suara</a:t>
            </a:r>
            <a:r>
              <a:rPr lang="en-US" sz="1400" dirty="0">
                <a:effectLst/>
                <a:latin typeface="Calibri body"/>
                <a:ea typeface="Arial" panose="020B0604020202020204" pitchFamily="34" charset="0"/>
              </a:rPr>
              <a:t> </a:t>
            </a:r>
            <a:r>
              <a:rPr lang="en-US" sz="1400" dirty="0" err="1">
                <a:effectLst/>
                <a:latin typeface="Calibri body"/>
                <a:ea typeface="Arial" panose="020B0604020202020204" pitchFamily="34" charset="0"/>
              </a:rPr>
              <a:t>langsung</a:t>
            </a:r>
            <a:r>
              <a:rPr lang="en-US" sz="1400" dirty="0">
                <a:effectLst/>
                <a:latin typeface="Calibri body"/>
                <a:ea typeface="Arial" panose="020B0604020202020204" pitchFamily="34" charset="0"/>
              </a:rPr>
              <a:t> </a:t>
            </a:r>
            <a:r>
              <a:rPr lang="en-US" sz="1400" dirty="0" err="1">
                <a:effectLst/>
                <a:latin typeface="Calibri body"/>
                <a:ea typeface="Arial" panose="020B0604020202020204" pitchFamily="34" charset="0"/>
              </a:rPr>
              <a:t>secara</a:t>
            </a:r>
            <a:r>
              <a:rPr lang="en-US" sz="1400" dirty="0">
                <a:effectLst/>
                <a:latin typeface="Calibri body"/>
                <a:ea typeface="Arial" panose="020B0604020202020204" pitchFamily="34" charset="0"/>
              </a:rPr>
              <a:t> </a:t>
            </a:r>
            <a:r>
              <a:rPr lang="en-US" sz="1400" dirty="0" err="1">
                <a:effectLst/>
                <a:latin typeface="Calibri body"/>
                <a:ea typeface="Arial" panose="020B0604020202020204" pitchFamily="34" charset="0"/>
              </a:rPr>
              <a:t>elektronik</a:t>
            </a:r>
            <a:r>
              <a:rPr lang="en-US" sz="1400" dirty="0">
                <a:effectLst/>
                <a:latin typeface="Calibri body"/>
                <a:ea typeface="Arial" panose="020B0604020202020204" pitchFamily="34" charset="0"/>
              </a:rPr>
              <a:t> per </a:t>
            </a:r>
            <a:r>
              <a:rPr lang="en-US" sz="1400" dirty="0" err="1">
                <a:effectLst/>
                <a:latin typeface="Calibri body"/>
                <a:ea typeface="Arial" panose="020B0604020202020204" pitchFamily="34" charset="0"/>
              </a:rPr>
              <a:t>mata</a:t>
            </a:r>
            <a:r>
              <a:rPr lang="en-US" sz="1400" dirty="0">
                <a:effectLst/>
                <a:latin typeface="Calibri body"/>
                <a:ea typeface="Arial" panose="020B0604020202020204" pitchFamily="34" charset="0"/>
              </a:rPr>
              <a:t> acara </a:t>
            </a:r>
            <a:r>
              <a:rPr lang="en-US" sz="1400" dirty="0" err="1">
                <a:effectLst/>
                <a:latin typeface="Calibri body"/>
                <a:ea typeface="Arial" panose="020B0604020202020204" pitchFamily="34" charset="0"/>
              </a:rPr>
              <a:t>dalam</a:t>
            </a:r>
            <a:r>
              <a:rPr lang="en-US" sz="1400" dirty="0">
                <a:effectLst/>
                <a:latin typeface="Calibri body"/>
                <a:ea typeface="Arial" panose="020B0604020202020204" pitchFamily="34" charset="0"/>
              </a:rPr>
              <a:t> </a:t>
            </a:r>
            <a:r>
              <a:rPr lang="en-US" sz="1400" dirty="0" err="1">
                <a:effectLst/>
                <a:latin typeface="Calibri body"/>
                <a:ea typeface="Arial" panose="020B0604020202020204" pitchFamily="34" charset="0"/>
              </a:rPr>
              <a:t>Rapat</a:t>
            </a:r>
            <a:r>
              <a:rPr lang="en-US" sz="1400" dirty="0">
                <a:effectLst/>
                <a:latin typeface="Calibri body"/>
                <a:ea typeface="Arial" panose="020B0604020202020204" pitchFamily="34" charset="0"/>
              </a:rPr>
              <a:t> (</a:t>
            </a:r>
            <a:r>
              <a:rPr lang="en-US" sz="1400" dirty="0" err="1">
                <a:effectLst/>
                <a:latin typeface="Calibri body"/>
                <a:ea typeface="Arial" panose="020B0604020202020204" pitchFamily="34" charset="0"/>
              </a:rPr>
              <a:t>dengan</a:t>
            </a:r>
            <a:r>
              <a:rPr lang="en-US" sz="1400" dirty="0">
                <a:effectLst/>
                <a:latin typeface="Calibri body"/>
                <a:ea typeface="Arial" panose="020B0604020202020204" pitchFamily="34" charset="0"/>
              </a:rPr>
              <a:t> </a:t>
            </a:r>
            <a:r>
              <a:rPr lang="en-US" sz="1400" dirty="0" err="1">
                <a:effectLst/>
                <a:latin typeface="Calibri body"/>
                <a:ea typeface="Arial" panose="020B0604020202020204" pitchFamily="34" charset="0"/>
              </a:rPr>
              <a:t>waktu</a:t>
            </a:r>
            <a:r>
              <a:rPr lang="en-US" sz="1400" dirty="0">
                <a:effectLst/>
                <a:latin typeface="Calibri body"/>
                <a:ea typeface="Arial" panose="020B0604020202020204" pitchFamily="34" charset="0"/>
              </a:rPr>
              <a:t> </a:t>
            </a:r>
            <a:r>
              <a:rPr lang="en-US" sz="1400" dirty="0" err="1">
                <a:effectLst/>
                <a:latin typeface="Calibri body"/>
                <a:ea typeface="Arial" panose="020B0604020202020204" pitchFamily="34" charset="0"/>
              </a:rPr>
              <a:t>maksimum</a:t>
            </a:r>
            <a:r>
              <a:rPr lang="en-US" sz="1400" dirty="0">
                <a:effectLst/>
                <a:latin typeface="Calibri body"/>
                <a:ea typeface="Arial" panose="020B0604020202020204" pitchFamily="34" charset="0"/>
              </a:rPr>
              <a:t> </a:t>
            </a:r>
            <a:r>
              <a:rPr lang="en-US" sz="1400" dirty="0" err="1">
                <a:effectLst/>
                <a:latin typeface="Calibri body"/>
                <a:ea typeface="Arial" panose="020B0604020202020204" pitchFamily="34" charset="0"/>
              </a:rPr>
              <a:t>adalah</a:t>
            </a:r>
            <a:r>
              <a:rPr lang="en-US" sz="1400" dirty="0">
                <a:effectLst/>
                <a:latin typeface="Calibri body"/>
                <a:ea typeface="Arial" panose="020B0604020202020204" pitchFamily="34" charset="0"/>
              </a:rPr>
              <a:t> 5 (lima) </a:t>
            </a:r>
            <a:r>
              <a:rPr lang="en-US" sz="1400" dirty="0" err="1">
                <a:effectLst/>
                <a:latin typeface="Calibri body"/>
                <a:ea typeface="Arial" panose="020B0604020202020204" pitchFamily="34" charset="0"/>
              </a:rPr>
              <a:t>menit</a:t>
            </a:r>
            <a:r>
              <a:rPr lang="en-US" sz="1400" dirty="0">
                <a:effectLst/>
                <a:latin typeface="Calibri body"/>
                <a:ea typeface="Arial" panose="020B0604020202020204" pitchFamily="34" charset="0"/>
              </a:rPr>
              <a:t> per </a:t>
            </a:r>
            <a:r>
              <a:rPr lang="en-US" sz="1400" dirty="0" err="1">
                <a:effectLst/>
                <a:latin typeface="Calibri body"/>
                <a:ea typeface="Arial" panose="020B0604020202020204" pitchFamily="34" charset="0"/>
              </a:rPr>
              <a:t>mata</a:t>
            </a:r>
            <a:r>
              <a:rPr lang="en-US" sz="1400" dirty="0">
                <a:effectLst/>
                <a:latin typeface="Calibri body"/>
                <a:ea typeface="Arial" panose="020B0604020202020204" pitchFamily="34" charset="0"/>
              </a:rPr>
              <a:t> acara </a:t>
            </a:r>
            <a:r>
              <a:rPr lang="en-US" sz="1400" dirty="0" err="1">
                <a:effectLst/>
                <a:latin typeface="Calibri body"/>
                <a:ea typeface="Arial" panose="020B0604020202020204" pitchFamily="34" charset="0"/>
              </a:rPr>
              <a:t>Rapat</a:t>
            </a:r>
            <a:r>
              <a:rPr lang="en-US" sz="1400" dirty="0">
                <a:effectLst/>
                <a:latin typeface="Calibri body"/>
                <a:ea typeface="Arial" panose="020B0604020202020204" pitchFamily="34" charset="0"/>
              </a:rPr>
              <a:t>) dan </a:t>
            </a:r>
            <a:r>
              <a:rPr lang="en-US" sz="1400" dirty="0" err="1">
                <a:effectLst/>
                <a:latin typeface="Calibri body"/>
                <a:ea typeface="Arial" panose="020B0604020202020204" pitchFamily="34" charset="0"/>
              </a:rPr>
              <a:t>akan</a:t>
            </a:r>
            <a:r>
              <a:rPr lang="en-US" sz="1400" dirty="0">
                <a:effectLst/>
                <a:latin typeface="Calibri body"/>
                <a:ea typeface="Arial" panose="020B0604020202020204" pitchFamily="34" charset="0"/>
              </a:rPr>
              <a:t> </a:t>
            </a:r>
            <a:r>
              <a:rPr lang="en-US" sz="1400" dirty="0" err="1">
                <a:effectLst/>
                <a:latin typeface="Calibri body"/>
                <a:ea typeface="Arial" panose="020B0604020202020204" pitchFamily="34" charset="0"/>
              </a:rPr>
              <a:t>dituangkan</a:t>
            </a:r>
            <a:r>
              <a:rPr lang="en-US" sz="1400" dirty="0">
                <a:effectLst/>
                <a:latin typeface="Calibri body"/>
                <a:ea typeface="Arial" panose="020B0604020202020204" pitchFamily="34" charset="0"/>
              </a:rPr>
              <a:t> </a:t>
            </a:r>
            <a:r>
              <a:rPr lang="en-US" sz="1400" dirty="0" err="1">
                <a:effectLst/>
                <a:latin typeface="Calibri body"/>
                <a:ea typeface="Arial" panose="020B0604020202020204" pitchFamily="34" charset="0"/>
              </a:rPr>
              <a:t>dalam</a:t>
            </a:r>
            <a:r>
              <a:rPr lang="en-US" sz="1400" dirty="0">
                <a:effectLst/>
                <a:latin typeface="Calibri body"/>
                <a:ea typeface="Arial" panose="020B0604020202020204" pitchFamily="34" charset="0"/>
              </a:rPr>
              <a:t> Tata </a:t>
            </a:r>
            <a:r>
              <a:rPr lang="en-US" sz="1400" dirty="0" err="1">
                <a:effectLst/>
                <a:latin typeface="Calibri body"/>
                <a:ea typeface="Arial" panose="020B0604020202020204" pitchFamily="34" charset="0"/>
              </a:rPr>
              <a:t>Tertib</a:t>
            </a:r>
            <a:r>
              <a:rPr lang="en-US" sz="1400" dirty="0">
                <a:effectLst/>
                <a:latin typeface="Calibri body"/>
                <a:ea typeface="Arial" panose="020B0604020202020204" pitchFamily="34" charset="0"/>
              </a:rPr>
              <a:t> </a:t>
            </a:r>
            <a:r>
              <a:rPr lang="en-US" sz="1400" dirty="0" err="1">
                <a:effectLst/>
                <a:latin typeface="Calibri body"/>
                <a:ea typeface="Arial" panose="020B0604020202020204" pitchFamily="34" charset="0"/>
              </a:rPr>
              <a:t>Pelaksanaan</a:t>
            </a:r>
            <a:r>
              <a:rPr lang="en-US" sz="1400" dirty="0">
                <a:effectLst/>
                <a:latin typeface="Calibri body"/>
                <a:ea typeface="Arial" panose="020B0604020202020204" pitchFamily="34" charset="0"/>
              </a:rPr>
              <a:t> </a:t>
            </a:r>
            <a:r>
              <a:rPr lang="en-US" sz="1400" dirty="0" err="1">
                <a:effectLst/>
                <a:latin typeface="Calibri body"/>
                <a:ea typeface="Arial" panose="020B0604020202020204" pitchFamily="34" charset="0"/>
              </a:rPr>
              <a:t>Rapat</a:t>
            </a:r>
            <a:r>
              <a:rPr lang="en-US" sz="1400" dirty="0">
                <a:effectLst/>
                <a:latin typeface="Calibri body"/>
                <a:ea typeface="Arial" panose="020B0604020202020204" pitchFamily="34" charset="0"/>
              </a:rPr>
              <a:t> </a:t>
            </a:r>
            <a:r>
              <a:rPr lang="en-US" sz="1400" dirty="0" err="1">
                <a:effectLst/>
                <a:latin typeface="Calibri body"/>
                <a:ea typeface="Arial" panose="020B0604020202020204" pitchFamily="34" charset="0"/>
              </a:rPr>
              <a:t>melalui</a:t>
            </a:r>
            <a:r>
              <a:rPr lang="en-US" sz="1400" dirty="0">
                <a:effectLst/>
                <a:latin typeface="Calibri body"/>
                <a:ea typeface="Arial" panose="020B0604020202020204" pitchFamily="34" charset="0"/>
              </a:rPr>
              <a:t> </a:t>
            </a:r>
            <a:r>
              <a:rPr lang="en-US" sz="1400" dirty="0" err="1">
                <a:effectLst/>
                <a:latin typeface="Calibri body"/>
                <a:ea typeface="Arial" panose="020B0604020202020204" pitchFamily="34" charset="0"/>
              </a:rPr>
              <a:t>aplikasi</a:t>
            </a:r>
            <a:r>
              <a:rPr lang="en-US" sz="1400" b="1" dirty="0">
                <a:effectLst/>
                <a:latin typeface="Calibri body"/>
                <a:ea typeface="Arial" panose="020B0604020202020204" pitchFamily="34" charset="0"/>
              </a:rPr>
              <a:t> </a:t>
            </a:r>
            <a:r>
              <a:rPr lang="en-US" sz="1400" b="1" dirty="0" err="1">
                <a:effectLst/>
                <a:latin typeface="Calibri body"/>
                <a:ea typeface="Arial" panose="020B0604020202020204" pitchFamily="34" charset="0"/>
              </a:rPr>
              <a:t>eASY.KSEI</a:t>
            </a:r>
            <a:r>
              <a:rPr lang="en-US" sz="1400" dirty="0">
                <a:effectLst/>
                <a:latin typeface="Calibri body"/>
                <a:ea typeface="Arial" panose="020B0604020202020204" pitchFamily="34" charset="0"/>
              </a:rPr>
              <a:t>.</a:t>
            </a:r>
            <a:endParaRPr lang="en-ID" sz="1400" dirty="0">
              <a:effectLst/>
              <a:latin typeface="Calibri body"/>
              <a:ea typeface="Arial" panose="020B0604020202020204" pitchFamily="34" charset="0"/>
            </a:endParaRPr>
          </a:p>
        </p:txBody>
      </p:sp>
    </p:spTree>
    <p:extLst>
      <p:ext uri="{BB962C8B-B14F-4D97-AF65-F5344CB8AC3E}">
        <p14:creationId xmlns:p14="http://schemas.microsoft.com/office/powerpoint/2010/main" val="1720477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a:extLst>
              <a:ext uri="{FF2B5EF4-FFF2-40B4-BE49-F238E27FC236}">
                <a16:creationId xmlns:a16="http://schemas.microsoft.com/office/drawing/2014/main" id="{5D400961-ACEB-49C5-96FF-87CCC1926C07}"/>
              </a:ext>
            </a:extLst>
          </p:cNvPr>
          <p:cNvSpPr>
            <a:spLocks noChangeArrowheads="1"/>
          </p:cNvSpPr>
          <p:nvPr/>
        </p:nvSpPr>
        <p:spPr bwMode="auto">
          <a:xfrm>
            <a:off x="0" y="-22241"/>
            <a:ext cx="8676456" cy="716811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63538" indent="-276225">
              <a:tabLst>
                <a:tab pos="363538" algn="l"/>
              </a:tabLst>
            </a:pPr>
            <a:endParaRPr lang="en-ID" sz="1200" dirty="0">
              <a:latin typeface="+mj-lt"/>
            </a:endParaRPr>
          </a:p>
          <a:p>
            <a:pPr lvl="1" algn="just">
              <a:lnSpc>
                <a:spcPct val="120000"/>
              </a:lnSpc>
              <a:buSzPts val="1000"/>
            </a:pPr>
            <a:r>
              <a:rPr lang="en-US" sz="1400" dirty="0">
                <a:solidFill>
                  <a:srgbClr val="000000"/>
                </a:solidFill>
                <a:effectLst/>
                <a:latin typeface="Calibri body"/>
                <a:ea typeface="Arial" panose="020B0604020202020204" pitchFamily="34" charset="0"/>
              </a:rPr>
              <a:t>7. </a:t>
            </a:r>
            <a:r>
              <a:rPr lang="en-US" sz="1400" dirty="0" err="1">
                <a:solidFill>
                  <a:srgbClr val="000000"/>
                </a:solidFill>
                <a:effectLst/>
                <a:latin typeface="Calibri body"/>
                <a:ea typeface="Arial" panose="020B0604020202020204" pitchFamily="34" charset="0"/>
              </a:rPr>
              <a:t>Tayangan</a:t>
            </a:r>
            <a:r>
              <a:rPr lang="en-US" sz="1400" dirty="0">
                <a:solidFill>
                  <a:srgbClr val="000000"/>
                </a:solidFill>
                <a:effectLst/>
                <a:latin typeface="Calibri body"/>
                <a:ea typeface="Arial" panose="020B0604020202020204" pitchFamily="34" charset="0"/>
              </a:rPr>
              <a:t> RUPS </a:t>
            </a:r>
            <a:endParaRPr lang="en-ID" sz="1400" dirty="0">
              <a:solidFill>
                <a:srgbClr val="000000"/>
              </a:solidFill>
              <a:effectLst/>
              <a:latin typeface="Calibri body"/>
              <a:ea typeface="Arial" panose="020B0604020202020204" pitchFamily="34" charset="0"/>
            </a:endParaRPr>
          </a:p>
          <a:p>
            <a:pPr marL="1143000" lvl="2" indent="-228600" algn="just">
              <a:lnSpc>
                <a:spcPct val="120000"/>
              </a:lnSpc>
              <a:buFont typeface="+mj-lt"/>
              <a:buAutoNum type="romanLcPeriod"/>
              <a:tabLst>
                <a:tab pos="1371600" algn="l"/>
              </a:tabLst>
            </a:pPr>
            <a:r>
              <a:rPr lang="en-US" sz="1400" dirty="0" err="1">
                <a:effectLst/>
                <a:latin typeface="+mj-lt"/>
                <a:ea typeface="Arial" panose="020B0604020202020204" pitchFamily="34" charset="0"/>
              </a:rPr>
              <a:t>Pemegang</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saham</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atau</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penerima</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kuasanya</a:t>
            </a:r>
            <a:r>
              <a:rPr lang="en-US" sz="1400" dirty="0">
                <a:effectLst/>
                <a:latin typeface="+mj-lt"/>
                <a:ea typeface="Arial" panose="020B0604020202020204" pitchFamily="34" charset="0"/>
              </a:rPr>
              <a:t> yang </a:t>
            </a:r>
            <a:r>
              <a:rPr lang="en-US" sz="1400" dirty="0" err="1">
                <a:effectLst/>
                <a:latin typeface="+mj-lt"/>
                <a:ea typeface="Arial" panose="020B0604020202020204" pitchFamily="34" charset="0"/>
              </a:rPr>
              <a:t>telah</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terdaftar</a:t>
            </a:r>
            <a:r>
              <a:rPr lang="en-US" sz="1400" dirty="0">
                <a:effectLst/>
                <a:latin typeface="+mj-lt"/>
                <a:ea typeface="Arial" panose="020B0604020202020204" pitchFamily="34" charset="0"/>
              </a:rPr>
              <a:t> di </a:t>
            </a:r>
            <a:r>
              <a:rPr lang="en-US" sz="1400" dirty="0" err="1">
                <a:effectLst/>
                <a:latin typeface="+mj-lt"/>
                <a:ea typeface="Arial" panose="020B0604020202020204" pitchFamily="34" charset="0"/>
              </a:rPr>
              <a:t>eASY.KSEI</a:t>
            </a:r>
            <a:r>
              <a:rPr lang="en-US" sz="1400" dirty="0">
                <a:effectLst/>
                <a:latin typeface="+mj-lt"/>
                <a:ea typeface="Arial" panose="020B0604020202020204" pitchFamily="34" charset="0"/>
              </a:rPr>
              <a:t> paling </a:t>
            </a:r>
            <a:r>
              <a:rPr lang="en-US" sz="1400" dirty="0" err="1">
                <a:effectLst/>
                <a:latin typeface="+mj-lt"/>
                <a:ea typeface="Arial" panose="020B0604020202020204" pitchFamily="34" charset="0"/>
              </a:rPr>
              <a:t>lambat</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hingga</a:t>
            </a:r>
            <a:r>
              <a:rPr lang="en-US" sz="1400" dirty="0">
                <a:effectLst/>
                <a:latin typeface="+mj-lt"/>
                <a:ea typeface="Arial" panose="020B0604020202020204" pitchFamily="34" charset="0"/>
              </a:rPr>
              <a:t> batas </a:t>
            </a:r>
            <a:r>
              <a:rPr lang="en-US" sz="1400" dirty="0" err="1">
                <a:effectLst/>
                <a:latin typeface="+mj-lt"/>
                <a:ea typeface="Arial" panose="020B0604020202020204" pitchFamily="34" charset="0"/>
              </a:rPr>
              <a:t>waktu</a:t>
            </a:r>
            <a:r>
              <a:rPr lang="en-US" sz="1400" dirty="0">
                <a:effectLst/>
                <a:latin typeface="+mj-lt"/>
                <a:ea typeface="Arial" panose="020B0604020202020204" pitchFamily="34" charset="0"/>
              </a:rPr>
              <a:t> pada </a:t>
            </a:r>
            <a:r>
              <a:rPr lang="en-US" sz="1400" dirty="0" err="1">
                <a:effectLst/>
                <a:latin typeface="+mj-lt"/>
                <a:ea typeface="Arial" panose="020B0604020202020204" pitchFamily="34" charset="0"/>
              </a:rPr>
              <a:t>butir</a:t>
            </a:r>
            <a:r>
              <a:rPr lang="en-US" sz="1400" dirty="0">
                <a:effectLst/>
                <a:latin typeface="+mj-lt"/>
                <a:ea typeface="Arial" panose="020B0604020202020204" pitchFamily="34" charset="0"/>
              </a:rPr>
              <a:t> </a:t>
            </a:r>
            <a:r>
              <a:rPr lang="en-US" sz="1400" dirty="0">
                <a:latin typeface="+mj-lt"/>
                <a:ea typeface="Arial" panose="020B0604020202020204" pitchFamily="34" charset="0"/>
              </a:rPr>
              <a:t>b</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dapat</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menyaksikan</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pelaksanaan</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Rapat</a:t>
            </a:r>
            <a:r>
              <a:rPr lang="en-US" sz="1400" dirty="0">
                <a:effectLst/>
                <a:latin typeface="+mj-lt"/>
                <a:ea typeface="Arial" panose="020B0604020202020204" pitchFamily="34" charset="0"/>
              </a:rPr>
              <a:t> yang </a:t>
            </a:r>
            <a:r>
              <a:rPr lang="en-US" sz="1400" dirty="0" err="1">
                <a:effectLst/>
                <a:latin typeface="+mj-lt"/>
                <a:ea typeface="Arial" panose="020B0604020202020204" pitchFamily="34" charset="0"/>
              </a:rPr>
              <a:t>sedang</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berlangsung</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melalui</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webinarZoom</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dengan</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mengakses</a:t>
            </a:r>
            <a:r>
              <a:rPr lang="en-US" sz="1400" dirty="0">
                <a:effectLst/>
                <a:latin typeface="+mj-lt"/>
                <a:ea typeface="Arial" panose="020B0604020202020204" pitchFamily="34" charset="0"/>
              </a:rPr>
              <a:t> </a:t>
            </a:r>
            <a:r>
              <a:rPr lang="en-US" sz="1400" u="sng" dirty="0">
                <a:solidFill>
                  <a:srgbClr val="0000FF"/>
                </a:solidFill>
                <a:effectLst/>
                <a:latin typeface="+mj-lt"/>
                <a:ea typeface="Arial" panose="020B0604020202020204" pitchFamily="34" charset="0"/>
              </a:rPr>
              <a:t>menu </a:t>
            </a:r>
            <a:r>
              <a:rPr lang="en-US" sz="1400" b="1" u="sng" dirty="0" err="1">
                <a:solidFill>
                  <a:srgbClr val="0000FF"/>
                </a:solidFill>
                <a:effectLst/>
                <a:latin typeface="+mj-lt"/>
                <a:ea typeface="Arial" panose="020B0604020202020204" pitchFamily="34" charset="0"/>
              </a:rPr>
              <a:t>eASY.KSEI</a:t>
            </a:r>
            <a:r>
              <a:rPr lang="en-US" sz="1400" b="1" u="sng" dirty="0">
                <a:solidFill>
                  <a:srgbClr val="0000FF"/>
                </a:solidFill>
                <a:effectLst/>
                <a:latin typeface="+mj-lt"/>
                <a:ea typeface="Arial" panose="020B0604020202020204" pitchFamily="34" charset="0"/>
              </a:rPr>
              <a:t> </a:t>
            </a:r>
            <a:r>
              <a:rPr lang="en-US" sz="1400" u="sng" dirty="0">
                <a:solidFill>
                  <a:srgbClr val="0000FF"/>
                </a:solidFill>
                <a:effectLst/>
                <a:latin typeface="+mj-lt"/>
                <a:ea typeface="Arial" panose="020B0604020202020204" pitchFamily="34" charset="0"/>
              </a:rPr>
              <a:t>(</a:t>
            </a:r>
            <a:r>
              <a:rPr lang="en-US" sz="1400" dirty="0">
                <a:effectLst/>
                <a:latin typeface="+mj-lt"/>
                <a:ea typeface="Arial" panose="020B0604020202020204" pitchFamily="34" charset="0"/>
              </a:rPr>
              <a:t>sub menu </a:t>
            </a:r>
            <a:r>
              <a:rPr lang="en-US" sz="1400" b="1" dirty="0" err="1">
                <a:effectLst/>
                <a:latin typeface="+mj-lt"/>
                <a:ea typeface="Arial" panose="020B0604020202020204" pitchFamily="34" charset="0"/>
              </a:rPr>
              <a:t>Tayangan</a:t>
            </a:r>
            <a:r>
              <a:rPr lang="en-US" sz="1400" b="1" dirty="0">
                <a:effectLst/>
                <a:latin typeface="+mj-lt"/>
                <a:ea typeface="Arial" panose="020B0604020202020204" pitchFamily="34" charset="0"/>
              </a:rPr>
              <a:t> RUPS</a:t>
            </a:r>
            <a:r>
              <a:rPr lang="en-US" sz="1400" dirty="0">
                <a:effectLst/>
                <a:latin typeface="+mj-lt"/>
                <a:ea typeface="Arial" panose="020B0604020202020204" pitchFamily="34" charset="0"/>
              </a:rPr>
              <a:t>) yang </a:t>
            </a:r>
            <a:r>
              <a:rPr lang="en-US" sz="1400" dirty="0" err="1">
                <a:effectLst/>
                <a:latin typeface="+mj-lt"/>
                <a:ea typeface="Arial" panose="020B0604020202020204" pitchFamily="34" charset="0"/>
              </a:rPr>
              <a:t>berada</a:t>
            </a:r>
            <a:r>
              <a:rPr lang="en-US" sz="1400" dirty="0">
                <a:effectLst/>
                <a:latin typeface="+mj-lt"/>
                <a:ea typeface="Arial" panose="020B0604020202020204" pitchFamily="34" charset="0"/>
              </a:rPr>
              <a:t> pada fasilitas </a:t>
            </a:r>
            <a:r>
              <a:rPr lang="en-US" sz="1400" dirty="0" err="1">
                <a:effectLst/>
                <a:latin typeface="+mj-lt"/>
                <a:ea typeface="Arial" panose="020B0604020202020204" pitchFamily="34" charset="0"/>
              </a:rPr>
              <a:t>AKSes</a:t>
            </a:r>
            <a:r>
              <a:rPr lang="en-US" sz="1400" dirty="0">
                <a:effectLst/>
                <a:latin typeface="+mj-lt"/>
                <a:ea typeface="Arial" panose="020B0604020202020204" pitchFamily="34" charset="0"/>
              </a:rPr>
              <a:t> (</a:t>
            </a:r>
            <a:r>
              <a:rPr lang="en-US" sz="1400" u="sng" dirty="0">
                <a:solidFill>
                  <a:srgbClr val="0000FF"/>
                </a:solidFill>
                <a:effectLst/>
                <a:latin typeface="+mj-lt"/>
                <a:ea typeface="Arial" panose="020B0604020202020204" pitchFamily="34" charset="0"/>
                <a:hlinkClick r:id="rId2"/>
              </a:rPr>
              <a:t>https://akses.ksei.co.id/</a:t>
            </a:r>
            <a:r>
              <a:rPr lang="en-US" sz="1400" u="sng" dirty="0">
                <a:solidFill>
                  <a:srgbClr val="0000FF"/>
                </a:solidFill>
                <a:effectLst/>
                <a:latin typeface="+mj-lt"/>
                <a:ea typeface="Arial" panose="020B0604020202020204" pitchFamily="34" charset="0"/>
              </a:rPr>
              <a:t>)</a:t>
            </a:r>
            <a:r>
              <a:rPr lang="en-US" sz="1400" dirty="0">
                <a:effectLst/>
                <a:latin typeface="+mj-lt"/>
                <a:ea typeface="Arial" panose="020B0604020202020204" pitchFamily="34" charset="0"/>
              </a:rPr>
              <a:t>. </a:t>
            </a:r>
            <a:endParaRPr lang="en-ID" sz="1400" dirty="0">
              <a:effectLst/>
              <a:latin typeface="+mj-lt"/>
              <a:ea typeface="Arial" panose="020B0604020202020204" pitchFamily="34" charset="0"/>
            </a:endParaRPr>
          </a:p>
          <a:p>
            <a:pPr marL="1143000" lvl="2" indent="-228600" algn="just">
              <a:lnSpc>
                <a:spcPct val="120000"/>
              </a:lnSpc>
              <a:buFont typeface="+mj-lt"/>
              <a:buAutoNum type="romanLcPeriod"/>
              <a:tabLst>
                <a:tab pos="1371600" algn="l"/>
              </a:tabLst>
            </a:pPr>
            <a:r>
              <a:rPr lang="en-US" sz="1400" dirty="0" err="1">
                <a:effectLst/>
                <a:latin typeface="+mj-lt"/>
                <a:ea typeface="Arial" panose="020B0604020202020204" pitchFamily="34" charset="0"/>
              </a:rPr>
              <a:t>Tayangan</a:t>
            </a:r>
            <a:r>
              <a:rPr lang="en-US" sz="1400" dirty="0">
                <a:effectLst/>
                <a:latin typeface="+mj-lt"/>
                <a:ea typeface="Arial" panose="020B0604020202020204" pitchFamily="34" charset="0"/>
              </a:rPr>
              <a:t> RUPS </a:t>
            </a:r>
            <a:r>
              <a:rPr lang="en-US" sz="1400" dirty="0" err="1">
                <a:effectLst/>
                <a:latin typeface="+mj-lt"/>
                <a:ea typeface="Arial" panose="020B0604020202020204" pitchFamily="34" charset="0"/>
              </a:rPr>
              <a:t>memiliki</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kapasitas</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hingga</a:t>
            </a:r>
            <a:r>
              <a:rPr lang="en-US" sz="1400" dirty="0">
                <a:effectLst/>
                <a:latin typeface="+mj-lt"/>
                <a:ea typeface="Arial" panose="020B0604020202020204" pitchFamily="34" charset="0"/>
              </a:rPr>
              <a:t> 500 </a:t>
            </a:r>
            <a:r>
              <a:rPr lang="en-US" sz="1400" dirty="0" err="1">
                <a:effectLst/>
                <a:latin typeface="+mj-lt"/>
                <a:ea typeface="Arial" panose="020B0604020202020204" pitchFamily="34" charset="0"/>
              </a:rPr>
              <a:t>peserta</a:t>
            </a:r>
            <a:r>
              <a:rPr lang="en-US" sz="1400" dirty="0">
                <a:effectLst/>
                <a:latin typeface="+mj-lt"/>
                <a:ea typeface="Arial" panose="020B0604020202020204" pitchFamily="34" charset="0"/>
              </a:rPr>
              <a:t>, di mana </a:t>
            </a:r>
            <a:r>
              <a:rPr lang="en-US" sz="1400" dirty="0" err="1">
                <a:effectLst/>
                <a:latin typeface="+mj-lt"/>
                <a:ea typeface="Arial" panose="020B0604020202020204" pitchFamily="34" charset="0"/>
              </a:rPr>
              <a:t>kehadiran</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tiap</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peserta</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akan</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ditentukan</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berdasarkan</a:t>
            </a:r>
            <a:r>
              <a:rPr lang="en-US" sz="1400" i="1" dirty="0">
                <a:effectLst/>
                <a:latin typeface="+mj-lt"/>
                <a:ea typeface="Arial" panose="020B0604020202020204" pitchFamily="34" charset="0"/>
              </a:rPr>
              <a:t> first come first serve basis</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Bagi</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pemegang</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saham</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atau</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penerima</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kuasanya</a:t>
            </a:r>
            <a:r>
              <a:rPr lang="en-US" sz="1400" dirty="0">
                <a:effectLst/>
                <a:latin typeface="+mj-lt"/>
                <a:ea typeface="Arial" panose="020B0604020202020204" pitchFamily="34" charset="0"/>
              </a:rPr>
              <a:t> yang </a:t>
            </a:r>
            <a:r>
              <a:rPr lang="en-US" sz="1400" dirty="0" err="1">
                <a:effectLst/>
                <a:latin typeface="+mj-lt"/>
                <a:ea typeface="Arial" panose="020B0604020202020204" pitchFamily="34" charset="0"/>
              </a:rPr>
              <a:t>tidak</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mendapatkan</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kesempatan</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untuk</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menyaksikan</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pelaksanaan</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Rapat</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melalui</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Tayangan</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RUPStetap</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dianggap</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sah</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hadir</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secara</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elektronik</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serta</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kepemilikan</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saham</a:t>
            </a:r>
            <a:r>
              <a:rPr lang="en-US" sz="1400" dirty="0">
                <a:effectLst/>
                <a:latin typeface="+mj-lt"/>
                <a:ea typeface="Arial" panose="020B0604020202020204" pitchFamily="34" charset="0"/>
              </a:rPr>
              <a:t> dan </a:t>
            </a:r>
            <a:r>
              <a:rPr lang="en-US" sz="1400" dirty="0" err="1">
                <a:effectLst/>
                <a:latin typeface="+mj-lt"/>
                <a:ea typeface="Arial" panose="020B0604020202020204" pitchFamily="34" charset="0"/>
              </a:rPr>
              <a:t>pilihan</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suaranya</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diperhitungkan</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dalam</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Rapat</a:t>
            </a:r>
            <a:r>
              <a:rPr lang="en-US" sz="1400" b="1" dirty="0">
                <a:effectLst/>
                <a:latin typeface="+mj-lt"/>
                <a:ea typeface="Arial" panose="020B0604020202020204" pitchFamily="34" charset="0"/>
              </a:rPr>
              <a:t>,</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sepanjang</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telah</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teregistrasi</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dalam</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aplikasi</a:t>
            </a:r>
            <a:r>
              <a:rPr lang="en-US" sz="1400" dirty="0">
                <a:effectLst/>
                <a:latin typeface="+mj-lt"/>
                <a:ea typeface="Arial" panose="020B0604020202020204" pitchFamily="34" charset="0"/>
              </a:rPr>
              <a:t> </a:t>
            </a:r>
            <a:r>
              <a:rPr lang="en-US" sz="1400" b="1" dirty="0" err="1">
                <a:effectLst/>
                <a:latin typeface="+mj-lt"/>
                <a:ea typeface="Arial" panose="020B0604020202020204" pitchFamily="34" charset="0"/>
              </a:rPr>
              <a:t>eASY.KSEI</a:t>
            </a:r>
            <a:r>
              <a:rPr lang="en-US" sz="1400" b="1" dirty="0">
                <a:effectLst/>
                <a:latin typeface="+mj-lt"/>
                <a:ea typeface="Arial" panose="020B0604020202020204" pitchFamily="34" charset="0"/>
              </a:rPr>
              <a:t>.</a:t>
            </a:r>
            <a:endParaRPr lang="en-ID" sz="1400" dirty="0">
              <a:effectLst/>
              <a:latin typeface="+mj-lt"/>
              <a:ea typeface="Arial" panose="020B0604020202020204" pitchFamily="34" charset="0"/>
            </a:endParaRPr>
          </a:p>
          <a:p>
            <a:pPr marL="1143000" lvl="2" indent="-228600" algn="just">
              <a:lnSpc>
                <a:spcPct val="120000"/>
              </a:lnSpc>
              <a:buFont typeface="+mj-lt"/>
              <a:buAutoNum type="romanLcPeriod"/>
              <a:tabLst>
                <a:tab pos="1371600" algn="l"/>
              </a:tabLst>
            </a:pPr>
            <a:r>
              <a:rPr lang="en-US" sz="1400" dirty="0" err="1">
                <a:effectLst/>
                <a:latin typeface="+mj-lt"/>
                <a:ea typeface="Arial" panose="020B0604020202020204" pitchFamily="34" charset="0"/>
              </a:rPr>
              <a:t>Pemegang</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saham</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atau</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penerima</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kuasanya</a:t>
            </a:r>
            <a:r>
              <a:rPr lang="en-US" sz="1400" dirty="0">
                <a:effectLst/>
                <a:latin typeface="+mj-lt"/>
                <a:ea typeface="Arial" panose="020B0604020202020204" pitchFamily="34" charset="0"/>
              </a:rPr>
              <a:t> yang </a:t>
            </a:r>
            <a:r>
              <a:rPr lang="en-US" sz="1400" dirty="0" err="1">
                <a:effectLst/>
                <a:latin typeface="+mj-lt"/>
                <a:ea typeface="Arial" panose="020B0604020202020204" pitchFamily="34" charset="0"/>
              </a:rPr>
              <a:t>hanya</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menyaksikan</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pelaksanaan</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Rapat</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melalui</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Tayangan</a:t>
            </a:r>
            <a:r>
              <a:rPr lang="en-US" sz="1400" dirty="0">
                <a:effectLst/>
                <a:latin typeface="+mj-lt"/>
                <a:ea typeface="Arial" panose="020B0604020202020204" pitchFamily="34" charset="0"/>
              </a:rPr>
              <a:t> RUPS </a:t>
            </a:r>
            <a:r>
              <a:rPr lang="en-US" sz="1400" dirty="0" err="1">
                <a:effectLst/>
                <a:latin typeface="+mj-lt"/>
                <a:ea typeface="Arial" panose="020B0604020202020204" pitchFamily="34" charset="0"/>
              </a:rPr>
              <a:t>namun</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tidak</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teregistrasi</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hadir</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secara</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elektronik</a:t>
            </a:r>
            <a:r>
              <a:rPr lang="en-US" sz="1400" dirty="0">
                <a:effectLst/>
                <a:latin typeface="+mj-lt"/>
                <a:ea typeface="Arial" panose="020B0604020202020204" pitchFamily="34" charset="0"/>
              </a:rPr>
              <a:t> pada </a:t>
            </a:r>
            <a:r>
              <a:rPr lang="en-US" sz="1400" dirty="0" err="1">
                <a:effectLst/>
                <a:latin typeface="+mj-lt"/>
                <a:ea typeface="Arial" panose="020B0604020202020204" pitchFamily="34" charset="0"/>
              </a:rPr>
              <a:t>aplikasi</a:t>
            </a:r>
            <a:r>
              <a:rPr lang="en-US" sz="1400" dirty="0">
                <a:effectLst/>
                <a:latin typeface="+mj-lt"/>
                <a:ea typeface="Arial" panose="020B0604020202020204" pitchFamily="34" charset="0"/>
              </a:rPr>
              <a:t> </a:t>
            </a:r>
            <a:r>
              <a:rPr lang="en-US" sz="1400" b="1" dirty="0" err="1">
                <a:effectLst/>
                <a:latin typeface="+mj-lt"/>
                <a:ea typeface="Arial" panose="020B0604020202020204" pitchFamily="34" charset="0"/>
              </a:rPr>
              <a:t>eASY.KSEI</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maka</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kehadiran</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pemegang</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saham</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atau</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penerima</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kuasanya</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tersebut</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dianggap</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tidak</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sah</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serta</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tidak</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akan</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masuk</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dalam</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perhitungan</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kuorum</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kehadiran</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Rapat</a:t>
            </a:r>
            <a:r>
              <a:rPr lang="en-US" sz="1400" dirty="0">
                <a:effectLst/>
                <a:latin typeface="+mj-lt"/>
                <a:ea typeface="Arial" panose="020B0604020202020204" pitchFamily="34" charset="0"/>
              </a:rPr>
              <a:t>.</a:t>
            </a:r>
            <a:endParaRPr lang="en-ID" sz="1400" dirty="0">
              <a:effectLst/>
              <a:latin typeface="+mj-lt"/>
              <a:ea typeface="Arial" panose="020B0604020202020204" pitchFamily="34" charset="0"/>
            </a:endParaRPr>
          </a:p>
          <a:p>
            <a:pPr marL="1143000" lvl="2" indent="-228600" algn="just">
              <a:lnSpc>
                <a:spcPct val="120000"/>
              </a:lnSpc>
              <a:buFont typeface="+mj-lt"/>
              <a:buAutoNum type="romanLcPeriod"/>
              <a:tabLst>
                <a:tab pos="1371600" algn="l"/>
              </a:tabLst>
            </a:pPr>
            <a:r>
              <a:rPr lang="en-US" sz="1400" dirty="0" err="1">
                <a:effectLst/>
                <a:latin typeface="+mj-lt"/>
                <a:ea typeface="Arial" panose="020B0604020202020204" pitchFamily="34" charset="0"/>
              </a:rPr>
              <a:t>Pemegang</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saham</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atau</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penerima</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kuasanya</a:t>
            </a:r>
            <a:r>
              <a:rPr lang="en-US" sz="1400" dirty="0">
                <a:effectLst/>
                <a:latin typeface="+mj-lt"/>
                <a:ea typeface="Arial" panose="020B0604020202020204" pitchFamily="34" charset="0"/>
              </a:rPr>
              <a:t> yang </a:t>
            </a:r>
            <a:r>
              <a:rPr lang="en-US" sz="1400" dirty="0" err="1">
                <a:effectLst/>
                <a:latin typeface="+mj-lt"/>
                <a:ea typeface="Arial" panose="020B0604020202020204" pitchFamily="34" charset="0"/>
              </a:rPr>
              <a:t>menyaksikan</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pelaksanaan</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Rapat</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melalui</a:t>
            </a:r>
            <a:r>
              <a:rPr lang="en-US" sz="1400" dirty="0">
                <a:effectLst/>
                <a:latin typeface="+mj-lt"/>
                <a:ea typeface="Arial" panose="020B0604020202020204" pitchFamily="34" charset="0"/>
              </a:rPr>
              <a:t> </a:t>
            </a:r>
            <a:r>
              <a:rPr lang="en-US" sz="1400" b="1" dirty="0" err="1">
                <a:effectLst/>
                <a:latin typeface="+mj-lt"/>
                <a:ea typeface="Arial" panose="020B0604020202020204" pitchFamily="34" charset="0"/>
              </a:rPr>
              <a:t>Tayangan</a:t>
            </a:r>
            <a:r>
              <a:rPr lang="en-US" sz="1400" b="1" dirty="0">
                <a:effectLst/>
                <a:latin typeface="+mj-lt"/>
                <a:ea typeface="Arial" panose="020B0604020202020204" pitchFamily="34" charset="0"/>
              </a:rPr>
              <a:t> RUPS</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memiliki</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fitur</a:t>
            </a:r>
            <a:r>
              <a:rPr lang="en-US" sz="1400" dirty="0">
                <a:effectLst/>
                <a:latin typeface="+mj-lt"/>
                <a:ea typeface="Arial" panose="020B0604020202020204" pitchFamily="34" charset="0"/>
              </a:rPr>
              <a:t> </a:t>
            </a:r>
            <a:r>
              <a:rPr lang="en-US" sz="1400" i="1" dirty="0">
                <a:effectLst/>
                <a:latin typeface="+mj-lt"/>
                <a:ea typeface="Arial" panose="020B0604020202020204" pitchFamily="34" charset="0"/>
              </a:rPr>
              <a:t>raise hand </a:t>
            </a:r>
            <a:r>
              <a:rPr lang="en-US" sz="1400" dirty="0">
                <a:effectLst/>
                <a:latin typeface="+mj-lt"/>
                <a:ea typeface="Arial" panose="020B0604020202020204" pitchFamily="34" charset="0"/>
              </a:rPr>
              <a:t>yang </a:t>
            </a:r>
            <a:r>
              <a:rPr lang="en-US" sz="1400" dirty="0" err="1">
                <a:effectLst/>
                <a:latin typeface="+mj-lt"/>
                <a:ea typeface="Arial" panose="020B0604020202020204" pitchFamily="34" charset="0"/>
              </a:rPr>
              <a:t>dapat</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digunakan</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untuk</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mengajukan</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pertanyaan</a:t>
            </a:r>
            <a:r>
              <a:rPr lang="en-US" sz="1400" dirty="0">
                <a:effectLst/>
                <a:latin typeface="+mj-lt"/>
                <a:ea typeface="Arial" panose="020B0604020202020204" pitchFamily="34" charset="0"/>
              </a:rPr>
              <a:t> dan/</a:t>
            </a:r>
            <a:r>
              <a:rPr lang="en-US" sz="1400" dirty="0" err="1">
                <a:effectLst/>
                <a:latin typeface="+mj-lt"/>
                <a:ea typeface="Arial" panose="020B0604020202020204" pitchFamily="34" charset="0"/>
              </a:rPr>
              <a:t>atau</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pendapat</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selama</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sesi</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diskusi</a:t>
            </a:r>
            <a:r>
              <a:rPr lang="en-US" sz="1400" dirty="0">
                <a:effectLst/>
                <a:latin typeface="+mj-lt"/>
                <a:ea typeface="Arial" panose="020B0604020202020204" pitchFamily="34" charset="0"/>
              </a:rPr>
              <a:t> per </a:t>
            </a:r>
            <a:r>
              <a:rPr lang="en-US" sz="1400" dirty="0" err="1">
                <a:effectLst/>
                <a:latin typeface="+mj-lt"/>
                <a:ea typeface="Arial" panose="020B0604020202020204" pitchFamily="34" charset="0"/>
              </a:rPr>
              <a:t>mata</a:t>
            </a:r>
            <a:r>
              <a:rPr lang="en-US" sz="1400" dirty="0">
                <a:effectLst/>
                <a:latin typeface="+mj-lt"/>
                <a:ea typeface="Arial" panose="020B0604020202020204" pitchFamily="34" charset="0"/>
              </a:rPr>
              <a:t> acara </a:t>
            </a:r>
            <a:r>
              <a:rPr lang="en-US" sz="1400" dirty="0" err="1">
                <a:effectLst/>
                <a:latin typeface="+mj-lt"/>
                <a:ea typeface="Arial" panose="020B0604020202020204" pitchFamily="34" charset="0"/>
              </a:rPr>
              <a:t>Rapat</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berlangsung</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Apabila</a:t>
            </a:r>
            <a:r>
              <a:rPr lang="en-US" sz="1400" dirty="0">
                <a:effectLst/>
                <a:latin typeface="+mj-lt"/>
                <a:ea typeface="Arial" panose="020B0604020202020204" pitchFamily="34" charset="0"/>
              </a:rPr>
              <a:t> Perseroan </a:t>
            </a:r>
            <a:r>
              <a:rPr lang="en-US" sz="1400" dirty="0" err="1">
                <a:effectLst/>
                <a:latin typeface="+mj-lt"/>
                <a:ea typeface="Arial" panose="020B0604020202020204" pitchFamily="34" charset="0"/>
              </a:rPr>
              <a:t>mengizinkan</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dengan</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mengaktifkan</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fitur</a:t>
            </a:r>
            <a:r>
              <a:rPr lang="en-US" sz="1400" dirty="0">
                <a:effectLst/>
                <a:latin typeface="+mj-lt"/>
                <a:ea typeface="Arial" panose="020B0604020202020204" pitchFamily="34" charset="0"/>
              </a:rPr>
              <a:t> </a:t>
            </a:r>
            <a:r>
              <a:rPr lang="en-US" sz="1400" i="1" dirty="0">
                <a:effectLst/>
                <a:latin typeface="+mj-lt"/>
                <a:ea typeface="Arial" panose="020B0604020202020204" pitchFamily="34" charset="0"/>
              </a:rPr>
              <a:t>allow to talk</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maka</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pemegang</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saham</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atau</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penerima</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kuasanya</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dapat</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menyampaikan</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pertanyaan</a:t>
            </a:r>
            <a:r>
              <a:rPr lang="en-US" sz="1400" dirty="0">
                <a:effectLst/>
                <a:latin typeface="+mj-lt"/>
                <a:ea typeface="Arial" panose="020B0604020202020204" pitchFamily="34" charset="0"/>
              </a:rPr>
              <a:t> dan/</a:t>
            </a:r>
            <a:r>
              <a:rPr lang="en-US" sz="1400" dirty="0" err="1">
                <a:effectLst/>
                <a:latin typeface="+mj-lt"/>
                <a:ea typeface="Arial" panose="020B0604020202020204" pitchFamily="34" charset="0"/>
              </a:rPr>
              <a:t>atau</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pendapat</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dengan</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berbicara</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langsung</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Penentuan</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mekanisme</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pelaksanaan</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diskusi</a:t>
            </a:r>
            <a:r>
              <a:rPr lang="en-US" sz="1400" dirty="0">
                <a:effectLst/>
                <a:latin typeface="+mj-lt"/>
                <a:ea typeface="Arial" panose="020B0604020202020204" pitchFamily="34" charset="0"/>
              </a:rPr>
              <a:t> per </a:t>
            </a:r>
            <a:r>
              <a:rPr lang="en-US" sz="1400" dirty="0" err="1">
                <a:effectLst/>
                <a:latin typeface="+mj-lt"/>
                <a:ea typeface="Arial" panose="020B0604020202020204" pitchFamily="34" charset="0"/>
              </a:rPr>
              <a:t>mata</a:t>
            </a:r>
            <a:r>
              <a:rPr lang="en-US" sz="1400" dirty="0">
                <a:effectLst/>
                <a:latin typeface="+mj-lt"/>
                <a:ea typeface="Arial" panose="020B0604020202020204" pitchFamily="34" charset="0"/>
              </a:rPr>
              <a:t> acara </a:t>
            </a:r>
            <a:r>
              <a:rPr lang="en-US" sz="1400" dirty="0" err="1">
                <a:effectLst/>
                <a:latin typeface="+mj-lt"/>
                <a:ea typeface="Arial" panose="020B0604020202020204" pitchFamily="34" charset="0"/>
              </a:rPr>
              <a:t>Rapat</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menggunakan</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fitur</a:t>
            </a:r>
            <a:r>
              <a:rPr lang="en-US" sz="1400" dirty="0">
                <a:effectLst/>
                <a:latin typeface="+mj-lt"/>
                <a:ea typeface="Arial" panose="020B0604020202020204" pitchFamily="34" charset="0"/>
              </a:rPr>
              <a:t> </a:t>
            </a:r>
            <a:r>
              <a:rPr lang="en-US" sz="1400" i="1" dirty="0">
                <a:effectLst/>
                <a:latin typeface="+mj-lt"/>
                <a:ea typeface="Arial" panose="020B0604020202020204" pitchFamily="34" charset="0"/>
              </a:rPr>
              <a:t>allow to talk </a:t>
            </a:r>
            <a:r>
              <a:rPr lang="en-US" sz="1400" dirty="0">
                <a:effectLst/>
                <a:latin typeface="+mj-lt"/>
                <a:ea typeface="Arial" panose="020B0604020202020204" pitchFamily="34" charset="0"/>
              </a:rPr>
              <a:t>yang </a:t>
            </a:r>
            <a:r>
              <a:rPr lang="en-US" sz="1400" dirty="0" err="1">
                <a:effectLst/>
                <a:latin typeface="+mj-lt"/>
                <a:ea typeface="Arial" panose="020B0604020202020204" pitchFamily="34" charset="0"/>
              </a:rPr>
              <a:t>terdapat</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dalam</a:t>
            </a:r>
            <a:r>
              <a:rPr lang="en-US" sz="1400" dirty="0">
                <a:effectLst/>
                <a:latin typeface="+mj-lt"/>
                <a:ea typeface="Arial" panose="020B0604020202020204" pitchFamily="34" charset="0"/>
              </a:rPr>
              <a:t> </a:t>
            </a:r>
            <a:r>
              <a:rPr lang="en-US" sz="1400" b="1" dirty="0" err="1">
                <a:effectLst/>
                <a:latin typeface="+mj-lt"/>
                <a:ea typeface="Arial" panose="020B0604020202020204" pitchFamily="34" charset="0"/>
              </a:rPr>
              <a:t>Tayangan</a:t>
            </a:r>
            <a:r>
              <a:rPr lang="en-US" sz="1400" b="1" dirty="0">
                <a:effectLst/>
                <a:latin typeface="+mj-lt"/>
                <a:ea typeface="Arial" panose="020B0604020202020204" pitchFamily="34" charset="0"/>
              </a:rPr>
              <a:t> RUPS</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merupakan</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kewenangan</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setiap</a:t>
            </a:r>
            <a:r>
              <a:rPr lang="en-US" sz="1400" dirty="0">
                <a:effectLst/>
                <a:latin typeface="+mj-lt"/>
                <a:ea typeface="Arial" panose="020B0604020202020204" pitchFamily="34" charset="0"/>
              </a:rPr>
              <a:t> Perseroan dan </a:t>
            </a:r>
            <a:r>
              <a:rPr lang="en-US" sz="1400" dirty="0" err="1">
                <a:effectLst/>
                <a:latin typeface="+mj-lt"/>
                <a:ea typeface="Arial" panose="020B0604020202020204" pitchFamily="34" charset="0"/>
              </a:rPr>
              <a:t>hal</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tersebut</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akan</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dituangkan</a:t>
            </a:r>
            <a:r>
              <a:rPr lang="en-US" sz="1400" dirty="0">
                <a:effectLst/>
                <a:latin typeface="+mj-lt"/>
                <a:ea typeface="Arial" panose="020B0604020202020204" pitchFamily="34" charset="0"/>
              </a:rPr>
              <a:t> Perseroan </a:t>
            </a:r>
            <a:r>
              <a:rPr lang="en-US" sz="1400" dirty="0" err="1">
                <a:effectLst/>
                <a:latin typeface="+mj-lt"/>
                <a:ea typeface="Arial" panose="020B0604020202020204" pitchFamily="34" charset="0"/>
              </a:rPr>
              <a:t>dalam</a:t>
            </a:r>
            <a:r>
              <a:rPr lang="en-US" sz="1400" dirty="0">
                <a:effectLst/>
                <a:latin typeface="+mj-lt"/>
                <a:ea typeface="Arial" panose="020B0604020202020204" pitchFamily="34" charset="0"/>
              </a:rPr>
              <a:t> Tata </a:t>
            </a:r>
            <a:r>
              <a:rPr lang="en-US" sz="1400" dirty="0" err="1">
                <a:effectLst/>
                <a:latin typeface="+mj-lt"/>
                <a:ea typeface="Arial" panose="020B0604020202020204" pitchFamily="34" charset="0"/>
              </a:rPr>
              <a:t>Tertib</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Pelaksanaan</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Rapat</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melalui</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aplikasi</a:t>
            </a:r>
            <a:r>
              <a:rPr lang="en-US" sz="1400" b="1" dirty="0">
                <a:effectLst/>
                <a:latin typeface="+mj-lt"/>
                <a:ea typeface="Arial" panose="020B0604020202020204" pitchFamily="34" charset="0"/>
              </a:rPr>
              <a:t> </a:t>
            </a:r>
            <a:r>
              <a:rPr lang="en-US" sz="1400" b="1" dirty="0" err="1">
                <a:effectLst/>
                <a:latin typeface="+mj-lt"/>
                <a:ea typeface="Arial" panose="020B0604020202020204" pitchFamily="34" charset="0"/>
              </a:rPr>
              <a:t>eASY.KSEI</a:t>
            </a:r>
            <a:r>
              <a:rPr lang="en-US" sz="1400" b="1" dirty="0">
                <a:effectLst/>
                <a:latin typeface="+mj-lt"/>
                <a:ea typeface="Arial" panose="020B0604020202020204" pitchFamily="34" charset="0"/>
              </a:rPr>
              <a:t>.</a:t>
            </a:r>
            <a:endParaRPr lang="en-ID" sz="1400" dirty="0">
              <a:effectLst/>
              <a:latin typeface="+mj-lt"/>
              <a:ea typeface="Arial" panose="020B0604020202020204" pitchFamily="34" charset="0"/>
            </a:endParaRPr>
          </a:p>
          <a:p>
            <a:pPr marL="1143000" lvl="2" indent="-228600" algn="just">
              <a:lnSpc>
                <a:spcPct val="120000"/>
              </a:lnSpc>
              <a:buFont typeface="+mj-lt"/>
              <a:buAutoNum type="romanLcPeriod"/>
              <a:tabLst>
                <a:tab pos="1371600" algn="l"/>
              </a:tabLst>
            </a:pPr>
            <a:r>
              <a:rPr lang="en-US" sz="1400" dirty="0" err="1">
                <a:effectLst/>
                <a:latin typeface="+mj-lt"/>
                <a:ea typeface="Arial" panose="020B0604020202020204" pitchFamily="34" charset="0"/>
              </a:rPr>
              <a:t>Untuk</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mendapatkan</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pengalaman</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terbaik</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dalam</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menggunakan</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aplikasi</a:t>
            </a:r>
            <a:r>
              <a:rPr lang="en-US" sz="1400" dirty="0">
                <a:effectLst/>
                <a:latin typeface="+mj-lt"/>
                <a:ea typeface="Arial" panose="020B0604020202020204" pitchFamily="34" charset="0"/>
              </a:rPr>
              <a:t> </a:t>
            </a:r>
            <a:r>
              <a:rPr lang="en-US" sz="1400" b="1" dirty="0" err="1">
                <a:effectLst/>
                <a:latin typeface="+mj-lt"/>
                <a:ea typeface="Arial" panose="020B0604020202020204" pitchFamily="34" charset="0"/>
              </a:rPr>
              <a:t>eASY.KSEI</a:t>
            </a:r>
            <a:r>
              <a:rPr lang="en-US" sz="1400" b="1" dirty="0">
                <a:effectLst/>
                <a:latin typeface="+mj-lt"/>
                <a:ea typeface="Arial" panose="020B0604020202020204" pitchFamily="34" charset="0"/>
              </a:rPr>
              <a:t> dan/</a:t>
            </a:r>
            <a:r>
              <a:rPr lang="en-US" sz="1400" b="1" dirty="0" err="1">
                <a:effectLst/>
                <a:latin typeface="+mj-lt"/>
                <a:ea typeface="Arial" panose="020B0604020202020204" pitchFamily="34" charset="0"/>
              </a:rPr>
              <a:t>atau</a:t>
            </a:r>
            <a:r>
              <a:rPr lang="en-US" sz="1400" b="1" dirty="0">
                <a:effectLst/>
                <a:latin typeface="+mj-lt"/>
                <a:ea typeface="Arial" panose="020B0604020202020204" pitchFamily="34" charset="0"/>
              </a:rPr>
              <a:t> </a:t>
            </a:r>
            <a:r>
              <a:rPr lang="en-US" sz="1400" b="1" dirty="0" err="1">
                <a:effectLst/>
                <a:latin typeface="+mj-lt"/>
                <a:ea typeface="Arial" panose="020B0604020202020204" pitchFamily="34" charset="0"/>
              </a:rPr>
              <a:t>Tayangan</a:t>
            </a:r>
            <a:r>
              <a:rPr lang="en-US" sz="1400" b="1" dirty="0">
                <a:effectLst/>
                <a:latin typeface="+mj-lt"/>
                <a:ea typeface="Arial" panose="020B0604020202020204" pitchFamily="34" charset="0"/>
              </a:rPr>
              <a:t> RUPS</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pemegang</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saham</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atau</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penerima</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kuasanya</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disarankan</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menggunakan</a:t>
            </a:r>
            <a:r>
              <a:rPr lang="en-US" sz="1400" dirty="0">
                <a:effectLst/>
                <a:latin typeface="+mj-lt"/>
                <a:ea typeface="Arial" panose="020B0604020202020204" pitchFamily="34" charset="0"/>
              </a:rPr>
              <a:t> </a:t>
            </a:r>
            <a:r>
              <a:rPr lang="en-US" sz="1400" dirty="0" err="1">
                <a:effectLst/>
                <a:latin typeface="+mj-lt"/>
                <a:ea typeface="Arial" panose="020B0604020202020204" pitchFamily="34" charset="0"/>
              </a:rPr>
              <a:t>peramban</a:t>
            </a:r>
            <a:r>
              <a:rPr lang="en-US" sz="1400" dirty="0">
                <a:effectLst/>
                <a:latin typeface="+mj-lt"/>
                <a:ea typeface="Arial" panose="020B0604020202020204" pitchFamily="34" charset="0"/>
              </a:rPr>
              <a:t> </a:t>
            </a:r>
            <a:r>
              <a:rPr lang="en-US" sz="1400" i="1" dirty="0">
                <a:effectLst/>
                <a:latin typeface="+mj-lt"/>
                <a:ea typeface="Arial" panose="020B0604020202020204" pitchFamily="34" charset="0"/>
              </a:rPr>
              <a:t>(browser) </a:t>
            </a:r>
            <a:r>
              <a:rPr lang="en-US" sz="1400" dirty="0">
                <a:effectLst/>
                <a:latin typeface="+mj-lt"/>
                <a:ea typeface="Arial" panose="020B0604020202020204" pitchFamily="34" charset="0"/>
              </a:rPr>
              <a:t>Mozilla Firefox.</a:t>
            </a:r>
            <a:endParaRPr lang="en-ID" sz="1400" dirty="0">
              <a:effectLst/>
              <a:latin typeface="+mj-lt"/>
              <a:ea typeface="Arial" panose="020B0604020202020204" pitchFamily="34" charset="0"/>
            </a:endParaRPr>
          </a:p>
          <a:p>
            <a:pPr marL="1143000" lvl="2" indent="-228600" algn="just">
              <a:lnSpc>
                <a:spcPct val="120000"/>
              </a:lnSpc>
              <a:buFont typeface="+mj-lt"/>
              <a:buAutoNum type="romanLcPeriod"/>
              <a:tabLst>
                <a:tab pos="1371600" algn="l"/>
              </a:tabLst>
            </a:pPr>
            <a:endParaRPr lang="en-ID" sz="1400" dirty="0">
              <a:effectLst/>
              <a:latin typeface="+mj-lt"/>
              <a:ea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1371600" algn="l"/>
              </a:tabLst>
            </a:pPr>
            <a:endParaRPr kumimoji="0" lang="en-US" sz="1100" b="0" i="0" u="none" strike="noStrike" cap="none" normalizeH="0" baseline="0" dirty="0">
              <a:ln>
                <a:noFill/>
              </a:ln>
              <a:solidFill>
                <a:schemeClr val="tx1"/>
              </a:solidFill>
              <a:effectLst/>
              <a:latin typeface="+mj-lt"/>
              <a:cs typeface="Arial" pitchFamily="34" charset="0"/>
            </a:endParaRPr>
          </a:p>
        </p:txBody>
      </p:sp>
    </p:spTree>
    <p:extLst>
      <p:ext uri="{BB962C8B-B14F-4D97-AF65-F5344CB8AC3E}">
        <p14:creationId xmlns:p14="http://schemas.microsoft.com/office/powerpoint/2010/main" val="17348258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a:extLst>
              <a:ext uri="{FF2B5EF4-FFF2-40B4-BE49-F238E27FC236}">
                <a16:creationId xmlns:a16="http://schemas.microsoft.com/office/drawing/2014/main" id="{5D400961-ACEB-49C5-96FF-87CCC1926C07}"/>
              </a:ext>
            </a:extLst>
          </p:cNvPr>
          <p:cNvSpPr>
            <a:spLocks noChangeArrowheads="1"/>
          </p:cNvSpPr>
          <p:nvPr/>
        </p:nvSpPr>
        <p:spPr bwMode="auto">
          <a:xfrm>
            <a:off x="323528" y="217118"/>
            <a:ext cx="8712968" cy="449353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63538" indent="-276225">
              <a:tabLst>
                <a:tab pos="363538" algn="l"/>
              </a:tabLst>
            </a:pPr>
            <a:endParaRPr lang="en-ID" sz="1400" dirty="0"/>
          </a:p>
          <a:p>
            <a:pPr marL="87313">
              <a:tabLst>
                <a:tab pos="363538" algn="l"/>
              </a:tabLst>
            </a:pPr>
            <a:r>
              <a:rPr lang="en-US" sz="1400" dirty="0"/>
              <a:t>8.	</a:t>
            </a:r>
            <a:r>
              <a:rPr lang="id-ID" sz="1400" dirty="0"/>
              <a:t>Untuk Mata Acara Rapat Umum Pemegang Saham </a:t>
            </a:r>
            <a:r>
              <a:rPr lang="en-US" sz="1400" dirty="0" err="1"/>
              <a:t>Tahunan</a:t>
            </a:r>
            <a:r>
              <a:rPr lang="en-US" sz="1400" dirty="0"/>
              <a:t> </a:t>
            </a:r>
            <a:r>
              <a:rPr lang="id-ID" sz="1400" dirty="0"/>
              <a:t>berlaku ketentuan sebagaimana diatur</a:t>
            </a:r>
            <a:r>
              <a:rPr lang="en-ID" sz="1400" dirty="0"/>
              <a:t>  </a:t>
            </a:r>
          </a:p>
          <a:p>
            <a:pPr marL="87313">
              <a:tabLst>
                <a:tab pos="363538" algn="l"/>
              </a:tabLst>
            </a:pPr>
            <a:r>
              <a:rPr lang="en-ID" sz="1400" dirty="0"/>
              <a:t>        </a:t>
            </a:r>
            <a:r>
              <a:rPr lang="id-ID" sz="1400" dirty="0"/>
              <a:t>dalam </a:t>
            </a:r>
            <a:r>
              <a:rPr lang="en-US" sz="1400" dirty="0" err="1"/>
              <a:t>pasal</a:t>
            </a:r>
            <a:r>
              <a:rPr lang="en-US" sz="1400" dirty="0"/>
              <a:t> 21  </a:t>
            </a:r>
            <a:r>
              <a:rPr lang="en-US" sz="1400" dirty="0" err="1"/>
              <a:t>ayat</a:t>
            </a:r>
            <a:r>
              <a:rPr lang="en-US" sz="1400" dirty="0"/>
              <a:t> 9 </a:t>
            </a:r>
            <a:r>
              <a:rPr lang="en-US" sz="1400" dirty="0" err="1"/>
              <a:t>Anggaran</a:t>
            </a:r>
            <a:r>
              <a:rPr lang="en-US" sz="1400" dirty="0"/>
              <a:t> Dasar Perseroan dan </a:t>
            </a:r>
            <a:r>
              <a:rPr lang="en-US" sz="1400" dirty="0" err="1"/>
              <a:t>ketentuan</a:t>
            </a:r>
            <a:r>
              <a:rPr lang="en-US" sz="1400" dirty="0"/>
              <a:t> </a:t>
            </a:r>
            <a:r>
              <a:rPr lang="en-US" sz="1400" dirty="0" err="1"/>
              <a:t>Pasal</a:t>
            </a:r>
            <a:r>
              <a:rPr lang="en-US" sz="1400" dirty="0"/>
              <a:t> 88 </a:t>
            </a:r>
            <a:r>
              <a:rPr lang="en-US" sz="1400" dirty="0" err="1"/>
              <a:t>ayat</a:t>
            </a:r>
            <a:r>
              <a:rPr lang="en-US" sz="1400" dirty="0"/>
              <a:t> 1 UU No. 40 </a:t>
            </a:r>
          </a:p>
          <a:p>
            <a:pPr marL="87313">
              <a:tabLst>
                <a:tab pos="363538" algn="l"/>
              </a:tabLst>
            </a:pPr>
            <a:r>
              <a:rPr lang="en-US" sz="1400" dirty="0"/>
              <a:t>        </a:t>
            </a:r>
            <a:r>
              <a:rPr lang="en-US" sz="1400" dirty="0" err="1"/>
              <a:t>Tahun</a:t>
            </a:r>
            <a:r>
              <a:rPr lang="en-US" sz="1400" dirty="0"/>
              <a:t> 2007 </a:t>
            </a:r>
            <a:r>
              <a:rPr lang="en-US" sz="1400" dirty="0" err="1"/>
              <a:t>tentang</a:t>
            </a:r>
            <a:r>
              <a:rPr lang="en-US" sz="1400" dirty="0"/>
              <a:t> Perseroan </a:t>
            </a:r>
            <a:r>
              <a:rPr lang="en-US" sz="1400" dirty="0" err="1"/>
              <a:t>Terbatas</a:t>
            </a:r>
            <a:r>
              <a:rPr lang="en-US" sz="1400" dirty="0"/>
              <a:t>, yang </a:t>
            </a:r>
            <a:r>
              <a:rPr lang="en-US" sz="1400" dirty="0" err="1"/>
              <a:t>mensyaratkan</a:t>
            </a:r>
            <a:r>
              <a:rPr lang="en-US" sz="1400" dirty="0"/>
              <a:t> </a:t>
            </a:r>
            <a:r>
              <a:rPr lang="en-US" sz="1400" dirty="0" err="1"/>
              <a:t>kehadiran</a:t>
            </a:r>
            <a:r>
              <a:rPr lang="en-US" sz="1400" dirty="0"/>
              <a:t> </a:t>
            </a:r>
            <a:r>
              <a:rPr lang="en-US" sz="1400" dirty="0" err="1"/>
              <a:t>pemegang</a:t>
            </a:r>
            <a:r>
              <a:rPr lang="en-US" sz="1400" dirty="0"/>
              <a:t> </a:t>
            </a:r>
            <a:r>
              <a:rPr lang="en-US" sz="1400" dirty="0" err="1"/>
              <a:t>saham</a:t>
            </a:r>
            <a:r>
              <a:rPr lang="en-US" sz="1400" dirty="0"/>
              <a:t> yang</a:t>
            </a:r>
          </a:p>
          <a:p>
            <a:pPr marL="87313">
              <a:tabLst>
                <a:tab pos="363538" algn="l"/>
              </a:tabLst>
            </a:pPr>
            <a:r>
              <a:rPr lang="en-US" sz="1400" dirty="0"/>
              <a:t>         </a:t>
            </a:r>
            <a:r>
              <a:rPr lang="en-US" sz="1400" dirty="0" err="1"/>
              <a:t>mewakili</a:t>
            </a:r>
            <a:r>
              <a:rPr lang="en-US" sz="1400" dirty="0"/>
              <a:t> paling </a:t>
            </a:r>
            <a:r>
              <a:rPr lang="id-ID" sz="1400" dirty="0"/>
              <a:t>kurang </a:t>
            </a:r>
            <a:r>
              <a:rPr lang="en-US" sz="1400" dirty="0"/>
              <a:t>1/2 (</a:t>
            </a:r>
            <a:r>
              <a:rPr lang="en-US" sz="1400" dirty="0" err="1"/>
              <a:t>satu</a:t>
            </a:r>
            <a:r>
              <a:rPr lang="en-US" sz="1400" dirty="0"/>
              <a:t> per </a:t>
            </a:r>
            <a:r>
              <a:rPr lang="en-US" sz="1400" dirty="0" err="1"/>
              <a:t>dua</a:t>
            </a:r>
            <a:r>
              <a:rPr lang="en-US" sz="1400" dirty="0"/>
              <a:t>) </a:t>
            </a:r>
            <a:r>
              <a:rPr lang="en-US" sz="1400" dirty="0" err="1"/>
              <a:t>bagian</a:t>
            </a:r>
            <a:r>
              <a:rPr lang="en-US" sz="1400" dirty="0"/>
              <a:t> </a:t>
            </a:r>
            <a:r>
              <a:rPr lang="en-US" sz="1400" dirty="0" err="1"/>
              <a:t>dari</a:t>
            </a:r>
            <a:r>
              <a:rPr lang="en-US" sz="1400" dirty="0"/>
              <a:t> </a:t>
            </a:r>
            <a:r>
              <a:rPr lang="en-US" sz="1400" dirty="0" err="1"/>
              <a:t>jumlah</a:t>
            </a:r>
            <a:r>
              <a:rPr lang="en-US" sz="1400" dirty="0"/>
              <a:t> </a:t>
            </a:r>
            <a:r>
              <a:rPr lang="en-US" sz="1400" dirty="0" err="1"/>
              <a:t>seluruh</a:t>
            </a:r>
            <a:r>
              <a:rPr lang="en-US" sz="1400" dirty="0"/>
              <a:t>  </a:t>
            </a:r>
            <a:r>
              <a:rPr lang="en-US" sz="1400" dirty="0" err="1"/>
              <a:t>saham</a:t>
            </a:r>
            <a:r>
              <a:rPr lang="en-US" sz="1400" dirty="0"/>
              <a:t> </a:t>
            </a:r>
            <a:r>
              <a:rPr lang="en-US" sz="1400" dirty="0" err="1"/>
              <a:t>dengan</a:t>
            </a:r>
            <a:r>
              <a:rPr lang="en-US" sz="1400" dirty="0"/>
              <a:t> </a:t>
            </a:r>
            <a:r>
              <a:rPr lang="en-US" sz="1400" dirty="0" err="1"/>
              <a:t>hak</a:t>
            </a:r>
            <a:r>
              <a:rPr lang="en-US" sz="1400" dirty="0"/>
              <a:t> </a:t>
            </a:r>
            <a:r>
              <a:rPr lang="en-US" sz="1400" dirty="0" err="1"/>
              <a:t>suara</a:t>
            </a:r>
            <a:r>
              <a:rPr lang="en-US" sz="1400" dirty="0"/>
              <a:t> yang</a:t>
            </a:r>
          </a:p>
          <a:p>
            <a:pPr marL="87313">
              <a:tabLst>
                <a:tab pos="363538" algn="l"/>
              </a:tabLst>
            </a:pPr>
            <a:r>
              <a:rPr lang="en-US" sz="1400" dirty="0"/>
              <a:t>         </a:t>
            </a:r>
            <a:r>
              <a:rPr lang="en-US" sz="1400" dirty="0" err="1"/>
              <a:t>sah</a:t>
            </a:r>
            <a:r>
              <a:rPr lang="en-US" sz="1400" dirty="0"/>
              <a:t> yang </a:t>
            </a:r>
            <a:r>
              <a:rPr lang="en-US" sz="1400" dirty="0" err="1"/>
              <a:t>telah</a:t>
            </a:r>
            <a:r>
              <a:rPr lang="en-US" sz="1400" dirty="0"/>
              <a:t> </a:t>
            </a:r>
            <a:r>
              <a:rPr lang="en-US" sz="1400" dirty="0" err="1"/>
              <a:t>dikeluarkan</a:t>
            </a:r>
            <a:r>
              <a:rPr lang="en-US" sz="1400" dirty="0"/>
              <a:t> Perseroan.</a:t>
            </a:r>
            <a:endParaRPr lang="en-ID" sz="1400" dirty="0"/>
          </a:p>
          <a:p>
            <a:pPr marL="87313" lvl="0">
              <a:tabLst>
                <a:tab pos="363538" algn="l"/>
              </a:tabLst>
            </a:pPr>
            <a:endParaRPr lang="en-US" sz="1400" dirty="0"/>
          </a:p>
          <a:p>
            <a:pPr marL="87313">
              <a:tabLst>
                <a:tab pos="363538" algn="l"/>
              </a:tabLst>
            </a:pPr>
            <a:r>
              <a:rPr lang="en-US" sz="1400" dirty="0">
                <a:ea typeface="Times New Roman" pitchFamily="18" charset="0"/>
                <a:cs typeface="Courier New" pitchFamily="49" charset="0"/>
              </a:rPr>
              <a:t>9.   </a:t>
            </a:r>
            <a:r>
              <a:rPr lang="en-US" sz="1400" dirty="0" err="1">
                <a:ea typeface="Times New Roman" pitchFamily="18" charset="0"/>
                <a:cs typeface="Courier New" pitchFamily="49" charset="0"/>
              </a:rPr>
              <a:t>Segala</a:t>
            </a:r>
            <a:r>
              <a:rPr lang="en-US" sz="1400" dirty="0">
                <a:ea typeface="Times New Roman" pitchFamily="18" charset="0"/>
                <a:cs typeface="Courier New" pitchFamily="49" charset="0"/>
              </a:rPr>
              <a:t> </a:t>
            </a:r>
            <a:r>
              <a:rPr lang="en-US" sz="1400" dirty="0" err="1">
                <a:ea typeface="Times New Roman" pitchFamily="18" charset="0"/>
                <a:cs typeface="Courier New" pitchFamily="49" charset="0"/>
              </a:rPr>
              <a:t>sesuatu</a:t>
            </a:r>
            <a:r>
              <a:rPr lang="en-US" sz="1400" dirty="0">
                <a:ea typeface="Times New Roman" pitchFamily="18" charset="0"/>
                <a:cs typeface="Courier New" pitchFamily="49" charset="0"/>
              </a:rPr>
              <a:t> yang </a:t>
            </a:r>
            <a:r>
              <a:rPr lang="en-US" sz="1400" dirty="0" err="1">
                <a:ea typeface="Times New Roman" pitchFamily="18" charset="0"/>
                <a:cs typeface="Courier New" pitchFamily="49" charset="0"/>
              </a:rPr>
              <a:t>dibicarakan</a:t>
            </a:r>
            <a:r>
              <a:rPr lang="en-US" sz="1400" dirty="0">
                <a:ea typeface="Times New Roman" pitchFamily="18" charset="0"/>
                <a:cs typeface="Courier New" pitchFamily="49" charset="0"/>
              </a:rPr>
              <a:t> dan </a:t>
            </a:r>
            <a:r>
              <a:rPr lang="en-US" sz="1400" dirty="0" err="1">
                <a:ea typeface="Times New Roman" pitchFamily="18" charset="0"/>
                <a:cs typeface="Courier New" pitchFamily="49" charset="0"/>
              </a:rPr>
              <a:t>diputuskan</a:t>
            </a:r>
            <a:r>
              <a:rPr lang="en-US" sz="1400" dirty="0">
                <a:ea typeface="Times New Roman" pitchFamily="18" charset="0"/>
                <a:cs typeface="Courier New" pitchFamily="49" charset="0"/>
              </a:rPr>
              <a:t> </a:t>
            </a:r>
            <a:r>
              <a:rPr lang="en-US" sz="1400" dirty="0" err="1">
                <a:ea typeface="Times New Roman" pitchFamily="18" charset="0"/>
                <a:cs typeface="Courier New" pitchFamily="49" charset="0"/>
              </a:rPr>
              <a:t>dalam</a:t>
            </a:r>
            <a:r>
              <a:rPr lang="en-US" sz="1400" dirty="0">
                <a:ea typeface="Times New Roman" pitchFamily="18" charset="0"/>
                <a:cs typeface="Courier New" pitchFamily="49" charset="0"/>
              </a:rPr>
              <a:t> </a:t>
            </a:r>
            <a:r>
              <a:rPr lang="en-US" sz="1400" dirty="0" err="1">
                <a:ea typeface="Times New Roman" pitchFamily="18" charset="0"/>
                <a:cs typeface="Courier New" pitchFamily="49" charset="0"/>
              </a:rPr>
              <a:t>Rapat</a:t>
            </a:r>
            <a:r>
              <a:rPr lang="en-US" sz="1400" dirty="0">
                <a:ea typeface="Times New Roman" pitchFamily="18" charset="0"/>
                <a:cs typeface="Courier New" pitchFamily="49" charset="0"/>
              </a:rPr>
              <a:t>   </a:t>
            </a:r>
            <a:r>
              <a:rPr lang="en-US" sz="1400" dirty="0" err="1">
                <a:ea typeface="Times New Roman" pitchFamily="18" charset="0"/>
                <a:cs typeface="Courier New" pitchFamily="49" charset="0"/>
              </a:rPr>
              <a:t>dibuat</a:t>
            </a:r>
            <a:r>
              <a:rPr lang="en-US" sz="1400" dirty="0">
                <a:ea typeface="Times New Roman" pitchFamily="18" charset="0"/>
                <a:cs typeface="Courier New" pitchFamily="49" charset="0"/>
              </a:rPr>
              <a:t>  </a:t>
            </a:r>
            <a:r>
              <a:rPr lang="en-US" sz="1400" dirty="0" err="1">
                <a:ea typeface="Times New Roman" pitchFamily="18" charset="0"/>
                <a:cs typeface="Courier New" pitchFamily="49" charset="0"/>
              </a:rPr>
              <a:t>Berita</a:t>
            </a:r>
            <a:r>
              <a:rPr lang="en-US" sz="1400" dirty="0">
                <a:ea typeface="Times New Roman" pitchFamily="18" charset="0"/>
                <a:cs typeface="Courier New" pitchFamily="49" charset="0"/>
              </a:rPr>
              <a:t> Acara </a:t>
            </a:r>
            <a:r>
              <a:rPr lang="en-US" sz="1400" dirty="0" err="1">
                <a:ea typeface="Times New Roman" pitchFamily="18" charset="0"/>
                <a:cs typeface="Courier New" pitchFamily="49" charset="0"/>
              </a:rPr>
              <a:t>Rapat</a:t>
            </a:r>
            <a:r>
              <a:rPr lang="en-US" sz="1400" dirty="0">
                <a:ea typeface="Times New Roman" pitchFamily="18" charset="0"/>
                <a:cs typeface="Courier New" pitchFamily="49" charset="0"/>
              </a:rPr>
              <a:t> oleh  </a:t>
            </a:r>
          </a:p>
          <a:p>
            <a:pPr marL="87313">
              <a:tabLst>
                <a:tab pos="363538" algn="l"/>
              </a:tabLst>
            </a:pPr>
            <a:r>
              <a:rPr lang="en-US" sz="1400" dirty="0">
                <a:ea typeface="Times New Roman" pitchFamily="18" charset="0"/>
                <a:cs typeface="Courier New" pitchFamily="49" charset="0"/>
              </a:rPr>
              <a:t>         </a:t>
            </a:r>
            <a:r>
              <a:rPr lang="en-US" sz="1400" dirty="0" err="1">
                <a:ea typeface="Times New Roman" pitchFamily="18" charset="0"/>
                <a:cs typeface="Courier New" pitchFamily="49" charset="0"/>
              </a:rPr>
              <a:t>Notaris</a:t>
            </a:r>
            <a:r>
              <a:rPr lang="en-US" sz="1400" dirty="0">
                <a:ea typeface="Times New Roman" pitchFamily="18" charset="0"/>
                <a:cs typeface="Courier New" pitchFamily="49" charset="0"/>
              </a:rPr>
              <a:t>.</a:t>
            </a:r>
          </a:p>
          <a:p>
            <a:pPr lvl="0" fontAlgn="base">
              <a:spcBef>
                <a:spcPct val="0"/>
              </a:spcBef>
              <a:spcAft>
                <a:spcPct val="0"/>
              </a:spcAft>
              <a:tabLst>
                <a:tab pos="261938" algn="l"/>
                <a:tab pos="536575" algn="l"/>
              </a:tabLst>
            </a:pPr>
            <a:endParaRPr lang="en-US" sz="1400" dirty="0">
              <a:ea typeface="Times New Roman" pitchFamily="18" charset="0"/>
              <a:cs typeface="Courier New" pitchFamily="49" charset="0"/>
            </a:endParaRPr>
          </a:p>
          <a:p>
            <a:pPr marL="363538" lvl="0" indent="-363538" fontAlgn="base">
              <a:spcBef>
                <a:spcPct val="0"/>
              </a:spcBef>
              <a:spcAft>
                <a:spcPct val="0"/>
              </a:spcAft>
              <a:tabLst>
                <a:tab pos="363538" algn="l"/>
                <a:tab pos="536575" algn="l"/>
              </a:tabLst>
            </a:pPr>
            <a:r>
              <a:rPr lang="en-US" sz="1400" dirty="0">
                <a:ea typeface="Times New Roman" pitchFamily="18" charset="0"/>
                <a:cs typeface="Courier New" pitchFamily="49" charset="0"/>
              </a:rPr>
              <a:t> 10.   Para </a:t>
            </a:r>
            <a:r>
              <a:rPr lang="en-US" sz="1400" dirty="0" err="1">
                <a:ea typeface="Times New Roman" pitchFamily="18" charset="0"/>
                <a:cs typeface="Courier New" pitchFamily="49" charset="0"/>
              </a:rPr>
              <a:t>pemegang</a:t>
            </a:r>
            <a:r>
              <a:rPr lang="en-US" sz="1400" dirty="0">
                <a:ea typeface="Times New Roman" pitchFamily="18" charset="0"/>
                <a:cs typeface="Courier New" pitchFamily="49" charset="0"/>
              </a:rPr>
              <a:t> </a:t>
            </a:r>
            <a:r>
              <a:rPr lang="en-US" sz="1400" dirty="0" err="1">
                <a:ea typeface="Times New Roman" pitchFamily="18" charset="0"/>
                <a:cs typeface="Courier New" pitchFamily="49" charset="0"/>
              </a:rPr>
              <a:t>saham</a:t>
            </a:r>
            <a:r>
              <a:rPr lang="en-US" sz="1400" dirty="0">
                <a:ea typeface="Times New Roman" pitchFamily="18" charset="0"/>
                <a:cs typeface="Courier New" pitchFamily="49" charset="0"/>
              </a:rPr>
              <a:t> </a:t>
            </a:r>
            <a:r>
              <a:rPr lang="en-US" sz="1400" dirty="0" err="1">
                <a:ea typeface="Times New Roman" pitchFamily="18" charset="0"/>
                <a:cs typeface="Courier New" pitchFamily="49" charset="0"/>
              </a:rPr>
              <a:t>atau</a:t>
            </a:r>
            <a:r>
              <a:rPr lang="en-US" sz="1400" dirty="0">
                <a:ea typeface="Times New Roman" pitchFamily="18" charset="0"/>
                <a:cs typeface="Courier New" pitchFamily="49" charset="0"/>
              </a:rPr>
              <a:t> </a:t>
            </a:r>
            <a:r>
              <a:rPr lang="en-US" sz="1400" dirty="0" err="1">
                <a:ea typeface="Times New Roman" pitchFamily="18" charset="0"/>
                <a:cs typeface="Courier New" pitchFamily="49" charset="0"/>
              </a:rPr>
              <a:t>kuasanya</a:t>
            </a:r>
            <a:r>
              <a:rPr lang="en-US" sz="1400" dirty="0">
                <a:ea typeface="Times New Roman" pitchFamily="18" charset="0"/>
                <a:cs typeface="Courier New" pitchFamily="49" charset="0"/>
              </a:rPr>
              <a:t> yang </a:t>
            </a:r>
            <a:r>
              <a:rPr lang="en-US" sz="1400" dirty="0" err="1">
                <a:ea typeface="Times New Roman" pitchFamily="18" charset="0"/>
                <a:cs typeface="Courier New" pitchFamily="49" charset="0"/>
              </a:rPr>
              <a:t>sah</a:t>
            </a:r>
            <a:r>
              <a:rPr lang="en-US" sz="1400" dirty="0">
                <a:ea typeface="Times New Roman" pitchFamily="18" charset="0"/>
                <a:cs typeface="Courier New" pitchFamily="49" charset="0"/>
              </a:rPr>
              <a:t> yang </a:t>
            </a:r>
            <a:r>
              <a:rPr lang="en-US" sz="1400" dirty="0" err="1">
                <a:ea typeface="Times New Roman" pitchFamily="18" charset="0"/>
                <a:cs typeface="Courier New" pitchFamily="49" charset="0"/>
              </a:rPr>
              <a:t>datang</a:t>
            </a:r>
            <a:r>
              <a:rPr lang="en-US" sz="1400" dirty="0">
                <a:ea typeface="Times New Roman" pitchFamily="18" charset="0"/>
                <a:cs typeface="Courier New" pitchFamily="49" charset="0"/>
              </a:rPr>
              <a:t> </a:t>
            </a:r>
            <a:r>
              <a:rPr lang="en-US" sz="1400" dirty="0" err="1">
                <a:ea typeface="Times New Roman" pitchFamily="18" charset="0"/>
                <a:cs typeface="Courier New" pitchFamily="49" charset="0"/>
              </a:rPr>
              <a:t>setelah</a:t>
            </a:r>
            <a:r>
              <a:rPr lang="en-US" sz="1400" dirty="0">
                <a:ea typeface="Times New Roman" pitchFamily="18" charset="0"/>
                <a:cs typeface="Courier New" pitchFamily="49" charset="0"/>
              </a:rPr>
              <a:t> </a:t>
            </a:r>
            <a:r>
              <a:rPr lang="en-US" sz="1400" dirty="0" err="1">
                <a:ea typeface="Times New Roman" pitchFamily="18" charset="0"/>
                <a:cs typeface="Courier New" pitchFamily="49" charset="0"/>
              </a:rPr>
              <a:t>Rapat</a:t>
            </a:r>
            <a:r>
              <a:rPr lang="en-US" sz="1400" dirty="0">
                <a:ea typeface="Times New Roman" pitchFamily="18" charset="0"/>
                <a:cs typeface="Courier New" pitchFamily="49" charset="0"/>
              </a:rPr>
              <a:t> </a:t>
            </a:r>
            <a:r>
              <a:rPr lang="en-US" sz="1400" dirty="0" err="1">
                <a:ea typeface="Times New Roman" pitchFamily="18" charset="0"/>
                <a:cs typeface="Courier New" pitchFamily="49" charset="0"/>
              </a:rPr>
              <a:t>dibuka</a:t>
            </a:r>
            <a:r>
              <a:rPr lang="en-US" sz="1400" dirty="0">
                <a:ea typeface="Times New Roman" pitchFamily="18" charset="0"/>
                <a:cs typeface="Courier New" pitchFamily="49" charset="0"/>
              </a:rPr>
              <a:t> </a:t>
            </a:r>
            <a:r>
              <a:rPr lang="en-US" sz="1400" dirty="0" err="1">
                <a:ea typeface="Times New Roman" pitchFamily="18" charset="0"/>
                <a:cs typeface="Courier New" pitchFamily="49" charset="0"/>
              </a:rPr>
              <a:t>diperkenankan</a:t>
            </a:r>
            <a:r>
              <a:rPr lang="en-US" sz="1400" dirty="0">
                <a:ea typeface="Times New Roman" pitchFamily="18" charset="0"/>
                <a:cs typeface="Courier New" pitchFamily="49" charset="0"/>
              </a:rPr>
              <a:t> </a:t>
            </a:r>
          </a:p>
          <a:p>
            <a:pPr marL="363538" lvl="0" indent="-363538" fontAlgn="base">
              <a:spcBef>
                <a:spcPct val="0"/>
              </a:spcBef>
              <a:spcAft>
                <a:spcPct val="0"/>
              </a:spcAft>
              <a:tabLst>
                <a:tab pos="363538" algn="l"/>
                <a:tab pos="536575" algn="l"/>
              </a:tabLst>
            </a:pPr>
            <a:r>
              <a:rPr lang="en-US" sz="1400" dirty="0">
                <a:ea typeface="Times New Roman" pitchFamily="18" charset="0"/>
                <a:cs typeface="Courier New" pitchFamily="49" charset="0"/>
              </a:rPr>
              <a:t>          </a:t>
            </a:r>
            <a:r>
              <a:rPr lang="en-US" sz="1400" dirty="0" err="1">
                <a:ea typeface="Times New Roman" pitchFamily="18" charset="0"/>
                <a:cs typeface="Courier New" pitchFamily="49" charset="0"/>
              </a:rPr>
              <a:t>untuk</a:t>
            </a:r>
            <a:r>
              <a:rPr lang="en-US" sz="1400" dirty="0">
                <a:ea typeface="Times New Roman" pitchFamily="18" charset="0"/>
                <a:cs typeface="Courier New" pitchFamily="49" charset="0"/>
              </a:rPr>
              <a:t> </a:t>
            </a:r>
            <a:r>
              <a:rPr lang="en-US" sz="1400" dirty="0" err="1">
                <a:ea typeface="Times New Roman" pitchFamily="18" charset="0"/>
                <a:cs typeface="Courier New" pitchFamily="49" charset="0"/>
              </a:rPr>
              <a:t>mengikuti</a:t>
            </a:r>
            <a:r>
              <a:rPr lang="en-US" sz="1400" dirty="0">
                <a:ea typeface="Times New Roman" pitchFamily="18" charset="0"/>
                <a:cs typeface="Courier New" pitchFamily="49" charset="0"/>
              </a:rPr>
              <a:t> </a:t>
            </a:r>
            <a:r>
              <a:rPr lang="en-US" sz="1400" dirty="0" err="1">
                <a:ea typeface="Times New Roman" pitchFamily="18" charset="0"/>
                <a:cs typeface="Courier New" pitchFamily="49" charset="0"/>
              </a:rPr>
              <a:t>Rapat</a:t>
            </a:r>
            <a:r>
              <a:rPr lang="en-US" sz="1400" dirty="0">
                <a:ea typeface="Times New Roman" pitchFamily="18" charset="0"/>
                <a:cs typeface="Courier New" pitchFamily="49" charset="0"/>
              </a:rPr>
              <a:t>, </a:t>
            </a:r>
            <a:r>
              <a:rPr lang="en-US" sz="1400" dirty="0" err="1">
                <a:ea typeface="Times New Roman" pitchFamily="18" charset="0"/>
                <a:cs typeface="Courier New" pitchFamily="49" charset="0"/>
              </a:rPr>
              <a:t>namun</a:t>
            </a:r>
            <a:r>
              <a:rPr lang="en-US" sz="1400" dirty="0">
                <a:ea typeface="Times New Roman" pitchFamily="18" charset="0"/>
                <a:cs typeface="Courier New" pitchFamily="49" charset="0"/>
              </a:rPr>
              <a:t> </a:t>
            </a:r>
            <a:r>
              <a:rPr lang="en-US" sz="1400" dirty="0" err="1">
                <a:ea typeface="Times New Roman" pitchFamily="18" charset="0"/>
                <a:cs typeface="Courier New" pitchFamily="49" charset="0"/>
              </a:rPr>
              <a:t>tidak</a:t>
            </a:r>
            <a:r>
              <a:rPr lang="en-US" sz="1400" dirty="0">
                <a:ea typeface="Times New Roman" pitchFamily="18" charset="0"/>
                <a:cs typeface="Courier New" pitchFamily="49" charset="0"/>
              </a:rPr>
              <a:t> </a:t>
            </a:r>
            <a:r>
              <a:rPr lang="en-US" sz="1400" dirty="0" err="1">
                <a:ea typeface="Times New Roman" pitchFamily="18" charset="0"/>
                <a:cs typeface="Courier New" pitchFamily="49" charset="0"/>
              </a:rPr>
              <a:t>berhak</a:t>
            </a:r>
            <a:r>
              <a:rPr lang="en-US" sz="1400" dirty="0">
                <a:ea typeface="Times New Roman" pitchFamily="18" charset="0"/>
                <a:cs typeface="Courier New" pitchFamily="49" charset="0"/>
              </a:rPr>
              <a:t> </a:t>
            </a:r>
            <a:r>
              <a:rPr lang="en-US" sz="1400" dirty="0" err="1">
                <a:ea typeface="Times New Roman" pitchFamily="18" charset="0"/>
                <a:cs typeface="Courier New" pitchFamily="49" charset="0"/>
              </a:rPr>
              <a:t>untuk</a:t>
            </a:r>
            <a:r>
              <a:rPr lang="en-US" sz="1400" dirty="0">
                <a:ea typeface="Times New Roman" pitchFamily="18" charset="0"/>
                <a:cs typeface="Courier New" pitchFamily="49" charset="0"/>
              </a:rPr>
              <a:t> </a:t>
            </a:r>
            <a:r>
              <a:rPr lang="en-US" sz="1400" dirty="0" err="1">
                <a:ea typeface="Times New Roman" pitchFamily="18" charset="0"/>
                <a:cs typeface="Courier New" pitchFamily="49" charset="0"/>
              </a:rPr>
              <a:t>mengajukan</a:t>
            </a:r>
            <a:r>
              <a:rPr lang="en-US" sz="1400" dirty="0">
                <a:ea typeface="Times New Roman" pitchFamily="18" charset="0"/>
                <a:cs typeface="Courier New" pitchFamily="49" charset="0"/>
              </a:rPr>
              <a:t> </a:t>
            </a:r>
            <a:r>
              <a:rPr lang="en-US" sz="1400" dirty="0" err="1">
                <a:ea typeface="Times New Roman" pitchFamily="18" charset="0"/>
                <a:cs typeface="Courier New" pitchFamily="49" charset="0"/>
              </a:rPr>
              <a:t>pertanyaan</a:t>
            </a:r>
            <a:r>
              <a:rPr lang="en-US" sz="1400" dirty="0">
                <a:ea typeface="Times New Roman" pitchFamily="18" charset="0"/>
                <a:cs typeface="Courier New" pitchFamily="49" charset="0"/>
              </a:rPr>
              <a:t> dan </a:t>
            </a:r>
            <a:r>
              <a:rPr lang="en-US" sz="1400" dirty="0" err="1">
                <a:ea typeface="Times New Roman" pitchFamily="18" charset="0"/>
                <a:cs typeface="Courier New" pitchFamily="49" charset="0"/>
              </a:rPr>
              <a:t>memberikan</a:t>
            </a:r>
            <a:r>
              <a:rPr lang="en-US" sz="1400" dirty="0">
                <a:ea typeface="Times New Roman" pitchFamily="18" charset="0"/>
                <a:cs typeface="Courier New" pitchFamily="49" charset="0"/>
              </a:rPr>
              <a:t> </a:t>
            </a:r>
            <a:r>
              <a:rPr lang="en-US" sz="1400" dirty="0" err="1">
                <a:ea typeface="Times New Roman" pitchFamily="18" charset="0"/>
                <a:cs typeface="Courier New" pitchFamily="49" charset="0"/>
              </a:rPr>
              <a:t>suara</a:t>
            </a:r>
            <a:r>
              <a:rPr lang="en-US" sz="1400" dirty="0">
                <a:ea typeface="Times New Roman" pitchFamily="18" charset="0"/>
                <a:cs typeface="Courier New" pitchFamily="49" charset="0"/>
              </a:rPr>
              <a:t>.</a:t>
            </a:r>
          </a:p>
          <a:p>
            <a:pPr lvl="0" fontAlgn="base">
              <a:spcBef>
                <a:spcPct val="0"/>
              </a:spcBef>
              <a:spcAft>
                <a:spcPct val="0"/>
              </a:spcAft>
              <a:tabLst>
                <a:tab pos="261938" algn="l"/>
                <a:tab pos="536575" algn="l"/>
              </a:tabLst>
            </a:pPr>
            <a:endParaRPr lang="en-US" sz="1400" dirty="0">
              <a:ea typeface="Times New Roman" pitchFamily="18" charset="0"/>
              <a:cs typeface="Courier New" pitchFamily="49" charset="0"/>
            </a:endParaRPr>
          </a:p>
          <a:p>
            <a:pPr marL="363538" lvl="0" indent="-363538" fontAlgn="base">
              <a:spcBef>
                <a:spcPct val="0"/>
              </a:spcBef>
              <a:spcAft>
                <a:spcPct val="0"/>
              </a:spcAft>
              <a:tabLst>
                <a:tab pos="363538" algn="l"/>
                <a:tab pos="536575" algn="l"/>
              </a:tabLst>
            </a:pPr>
            <a:r>
              <a:rPr lang="en-US" sz="1400" dirty="0">
                <a:ea typeface="Times New Roman" pitchFamily="18" charset="0"/>
                <a:cs typeface="Courier New" pitchFamily="49" charset="0"/>
              </a:rPr>
              <a:t> 11.	 Tata </a:t>
            </a:r>
            <a:r>
              <a:rPr lang="en-US" sz="1400" dirty="0" err="1">
                <a:ea typeface="Times New Roman" pitchFamily="18" charset="0"/>
                <a:cs typeface="Courier New" pitchFamily="49" charset="0"/>
              </a:rPr>
              <a:t>Tertib</a:t>
            </a:r>
            <a:r>
              <a:rPr lang="en-US" sz="1400" dirty="0">
                <a:ea typeface="Times New Roman" pitchFamily="18" charset="0"/>
                <a:cs typeface="Courier New" pitchFamily="49" charset="0"/>
              </a:rPr>
              <a:t> </a:t>
            </a:r>
            <a:r>
              <a:rPr lang="en-US" sz="1400" dirty="0" err="1">
                <a:ea typeface="Times New Roman" pitchFamily="18" charset="0"/>
                <a:cs typeface="Courier New" pitchFamily="49" charset="0"/>
              </a:rPr>
              <a:t>ini</a:t>
            </a:r>
            <a:r>
              <a:rPr lang="en-US" sz="1400" dirty="0">
                <a:ea typeface="Times New Roman" pitchFamily="18" charset="0"/>
                <a:cs typeface="Courier New" pitchFamily="49" charset="0"/>
              </a:rPr>
              <a:t> </a:t>
            </a:r>
            <a:r>
              <a:rPr lang="en-US" sz="1400" dirty="0" err="1">
                <a:ea typeface="Times New Roman" pitchFamily="18" charset="0"/>
                <a:cs typeface="Courier New" pitchFamily="49" charset="0"/>
              </a:rPr>
              <a:t>dibuat</a:t>
            </a:r>
            <a:r>
              <a:rPr lang="en-US" sz="1400" dirty="0">
                <a:ea typeface="Times New Roman" pitchFamily="18" charset="0"/>
                <a:cs typeface="Courier New" pitchFamily="49" charset="0"/>
              </a:rPr>
              <a:t> </a:t>
            </a:r>
            <a:r>
              <a:rPr lang="en-US" sz="1400" dirty="0" err="1">
                <a:ea typeface="Times New Roman" pitchFamily="18" charset="0"/>
                <a:cs typeface="Courier New" pitchFamily="49" charset="0"/>
              </a:rPr>
              <a:t>dengan</a:t>
            </a:r>
            <a:r>
              <a:rPr lang="en-US" sz="1400" dirty="0">
                <a:ea typeface="Times New Roman" pitchFamily="18" charset="0"/>
                <a:cs typeface="Courier New" pitchFamily="49" charset="0"/>
              </a:rPr>
              <a:t> </a:t>
            </a:r>
            <a:r>
              <a:rPr lang="en-US" sz="1400" dirty="0" err="1">
                <a:ea typeface="Times New Roman" pitchFamily="18" charset="0"/>
                <a:cs typeface="Courier New" pitchFamily="49" charset="0"/>
              </a:rPr>
              <a:t>memperhatikan</a:t>
            </a:r>
            <a:r>
              <a:rPr lang="en-US" sz="1400" dirty="0">
                <a:ea typeface="Times New Roman" pitchFamily="18" charset="0"/>
                <a:cs typeface="Courier New" pitchFamily="49" charset="0"/>
              </a:rPr>
              <a:t> </a:t>
            </a:r>
            <a:r>
              <a:rPr lang="en-US" sz="1400" dirty="0" err="1">
                <a:ea typeface="Times New Roman" pitchFamily="18" charset="0"/>
                <a:cs typeface="Courier New" pitchFamily="49" charset="0"/>
              </a:rPr>
              <a:t>ketentuan-ketentuan</a:t>
            </a:r>
            <a:r>
              <a:rPr lang="en-US" sz="1400" dirty="0">
                <a:ea typeface="Times New Roman" pitchFamily="18" charset="0"/>
                <a:cs typeface="Courier New" pitchFamily="49" charset="0"/>
              </a:rPr>
              <a:t> </a:t>
            </a:r>
            <a:r>
              <a:rPr lang="en-US" sz="1400" dirty="0" err="1">
                <a:ea typeface="Times New Roman" pitchFamily="18" charset="0"/>
                <a:cs typeface="Courier New" pitchFamily="49" charset="0"/>
              </a:rPr>
              <a:t>Anggaran</a:t>
            </a:r>
            <a:r>
              <a:rPr lang="en-US" sz="1400" dirty="0">
                <a:ea typeface="Times New Roman" pitchFamily="18" charset="0"/>
                <a:cs typeface="Courier New" pitchFamily="49" charset="0"/>
              </a:rPr>
              <a:t> Dasar Perseroan dan </a:t>
            </a:r>
          </a:p>
          <a:p>
            <a:pPr marL="363538" lvl="0" indent="-363538" fontAlgn="base">
              <a:spcBef>
                <a:spcPct val="0"/>
              </a:spcBef>
              <a:spcAft>
                <a:spcPct val="0"/>
              </a:spcAft>
              <a:tabLst>
                <a:tab pos="363538" algn="l"/>
                <a:tab pos="536575" algn="l"/>
              </a:tabLst>
            </a:pPr>
            <a:r>
              <a:rPr lang="en-US" sz="1400" dirty="0">
                <a:ea typeface="Times New Roman" pitchFamily="18" charset="0"/>
                <a:cs typeface="Courier New" pitchFamily="49" charset="0"/>
              </a:rPr>
              <a:t>         </a:t>
            </a:r>
            <a:r>
              <a:rPr lang="en-US" sz="1400" dirty="0" err="1">
                <a:ea typeface="Times New Roman" pitchFamily="18" charset="0"/>
                <a:cs typeface="Courier New" pitchFamily="49" charset="0"/>
              </a:rPr>
              <a:t>peraturan</a:t>
            </a:r>
            <a:r>
              <a:rPr lang="en-US" sz="1400" dirty="0">
                <a:ea typeface="Times New Roman" pitchFamily="18" charset="0"/>
                <a:cs typeface="Courier New" pitchFamily="49" charset="0"/>
              </a:rPr>
              <a:t> yang </a:t>
            </a:r>
            <a:r>
              <a:rPr lang="en-US" sz="1400" dirty="0" err="1">
                <a:ea typeface="Times New Roman" pitchFamily="18" charset="0"/>
                <a:cs typeface="Courier New" pitchFamily="49" charset="0"/>
              </a:rPr>
              <a:t>berlaku</a:t>
            </a:r>
            <a:r>
              <a:rPr lang="en-US" sz="1400" dirty="0">
                <a:ea typeface="Times New Roman" pitchFamily="18" charset="0"/>
                <a:cs typeface="Courier New" pitchFamily="49" charset="0"/>
              </a:rPr>
              <a:t>. Hal-</a:t>
            </a:r>
            <a:r>
              <a:rPr lang="en-US" sz="1400" dirty="0" err="1">
                <a:ea typeface="Times New Roman" pitchFamily="18" charset="0"/>
                <a:cs typeface="Courier New" pitchFamily="49" charset="0"/>
              </a:rPr>
              <a:t>hal</a:t>
            </a:r>
            <a:r>
              <a:rPr lang="en-US" sz="1400" dirty="0">
                <a:ea typeface="Times New Roman" pitchFamily="18" charset="0"/>
                <a:cs typeface="Courier New" pitchFamily="49" charset="0"/>
              </a:rPr>
              <a:t> yang </a:t>
            </a:r>
            <a:r>
              <a:rPr lang="en-US" sz="1400" dirty="0" err="1">
                <a:ea typeface="Times New Roman" pitchFamily="18" charset="0"/>
                <a:cs typeface="Courier New" pitchFamily="49" charset="0"/>
              </a:rPr>
              <a:t>terjadi</a:t>
            </a:r>
            <a:r>
              <a:rPr lang="en-US" sz="1400" dirty="0">
                <a:ea typeface="Times New Roman" pitchFamily="18" charset="0"/>
                <a:cs typeface="Courier New" pitchFamily="49" charset="0"/>
              </a:rPr>
              <a:t> </a:t>
            </a:r>
            <a:r>
              <a:rPr lang="en-US" sz="1400" dirty="0" err="1">
                <a:ea typeface="Times New Roman" pitchFamily="18" charset="0"/>
                <a:cs typeface="Courier New" pitchFamily="49" charset="0"/>
              </a:rPr>
              <a:t>selama</a:t>
            </a:r>
            <a:r>
              <a:rPr lang="en-US" sz="1400" dirty="0">
                <a:ea typeface="Times New Roman" pitchFamily="18" charset="0"/>
                <a:cs typeface="Courier New" pitchFamily="49" charset="0"/>
              </a:rPr>
              <a:t> </a:t>
            </a:r>
            <a:r>
              <a:rPr lang="en-US" sz="1400" dirty="0" err="1">
                <a:ea typeface="Times New Roman" pitchFamily="18" charset="0"/>
                <a:cs typeface="Courier New" pitchFamily="49" charset="0"/>
              </a:rPr>
              <a:t>berlangsungnya</a:t>
            </a:r>
            <a:r>
              <a:rPr lang="en-US" sz="1400" dirty="0">
                <a:ea typeface="Times New Roman" pitchFamily="18" charset="0"/>
                <a:cs typeface="Courier New" pitchFamily="49" charset="0"/>
              </a:rPr>
              <a:t> </a:t>
            </a:r>
            <a:r>
              <a:rPr lang="en-US" sz="1400" dirty="0" err="1">
                <a:ea typeface="Times New Roman" pitchFamily="18" charset="0"/>
                <a:cs typeface="Courier New" pitchFamily="49" charset="0"/>
              </a:rPr>
              <a:t>Rapat</a:t>
            </a:r>
            <a:r>
              <a:rPr lang="en-US" sz="1400" dirty="0">
                <a:ea typeface="Times New Roman" pitchFamily="18" charset="0"/>
                <a:cs typeface="Courier New" pitchFamily="49" charset="0"/>
              </a:rPr>
              <a:t> yang </a:t>
            </a:r>
            <a:r>
              <a:rPr lang="en-US" sz="1400" dirty="0" err="1">
                <a:ea typeface="Times New Roman" pitchFamily="18" charset="0"/>
                <a:cs typeface="Courier New" pitchFamily="49" charset="0"/>
              </a:rPr>
              <a:t>belum</a:t>
            </a:r>
            <a:r>
              <a:rPr lang="en-US" sz="1400" dirty="0">
                <a:ea typeface="Times New Roman" pitchFamily="18" charset="0"/>
                <a:cs typeface="Courier New" pitchFamily="49" charset="0"/>
              </a:rPr>
              <a:t> </a:t>
            </a:r>
            <a:r>
              <a:rPr lang="en-US" sz="1400" dirty="0" err="1">
                <a:ea typeface="Times New Roman" pitchFamily="18" charset="0"/>
                <a:cs typeface="Courier New" pitchFamily="49" charset="0"/>
              </a:rPr>
              <a:t>diatur</a:t>
            </a:r>
            <a:r>
              <a:rPr lang="en-US" sz="1400" dirty="0">
                <a:ea typeface="Times New Roman" pitchFamily="18" charset="0"/>
                <a:cs typeface="Courier New" pitchFamily="49" charset="0"/>
              </a:rPr>
              <a:t> </a:t>
            </a:r>
            <a:r>
              <a:rPr lang="en-US" sz="1400" dirty="0" err="1">
                <a:ea typeface="Times New Roman" pitchFamily="18" charset="0"/>
                <a:cs typeface="Courier New" pitchFamily="49" charset="0"/>
              </a:rPr>
              <a:t>dalam</a:t>
            </a:r>
            <a:endParaRPr lang="en-US" sz="1400" dirty="0">
              <a:ea typeface="Times New Roman" pitchFamily="18" charset="0"/>
              <a:cs typeface="Courier New" pitchFamily="49" charset="0"/>
            </a:endParaRPr>
          </a:p>
          <a:p>
            <a:pPr marL="363538" lvl="0" indent="-363538" fontAlgn="base">
              <a:spcBef>
                <a:spcPct val="0"/>
              </a:spcBef>
              <a:spcAft>
                <a:spcPct val="0"/>
              </a:spcAft>
              <a:tabLst>
                <a:tab pos="363538" algn="l"/>
                <a:tab pos="536575" algn="l"/>
              </a:tabLst>
            </a:pPr>
            <a:r>
              <a:rPr lang="en-US" sz="1400" dirty="0">
                <a:ea typeface="Times New Roman" pitchFamily="18" charset="0"/>
                <a:cs typeface="Courier New" pitchFamily="49" charset="0"/>
              </a:rPr>
              <a:t>         tata </a:t>
            </a:r>
            <a:r>
              <a:rPr lang="en-US" sz="1400" dirty="0" err="1">
                <a:ea typeface="Times New Roman" pitchFamily="18" charset="0"/>
                <a:cs typeface="Courier New" pitchFamily="49" charset="0"/>
              </a:rPr>
              <a:t>tertib</a:t>
            </a:r>
            <a:r>
              <a:rPr lang="en-US" sz="1400" dirty="0">
                <a:ea typeface="Times New Roman" pitchFamily="18" charset="0"/>
                <a:cs typeface="Courier New" pitchFamily="49" charset="0"/>
              </a:rPr>
              <a:t> </a:t>
            </a:r>
            <a:r>
              <a:rPr lang="en-US" sz="1400" dirty="0" err="1">
                <a:ea typeface="Times New Roman" pitchFamily="18" charset="0"/>
                <a:cs typeface="Courier New" pitchFamily="49" charset="0"/>
              </a:rPr>
              <a:t>ini</a:t>
            </a:r>
            <a:r>
              <a:rPr lang="en-US" sz="1400" dirty="0">
                <a:ea typeface="Times New Roman" pitchFamily="18" charset="0"/>
                <a:cs typeface="Courier New" pitchFamily="49" charset="0"/>
              </a:rPr>
              <a:t>, </a:t>
            </a:r>
            <a:r>
              <a:rPr lang="en-US" sz="1400" dirty="0" err="1">
                <a:ea typeface="Times New Roman" pitchFamily="18" charset="0"/>
                <a:cs typeface="Courier New" pitchFamily="49" charset="0"/>
              </a:rPr>
              <a:t>akan</a:t>
            </a:r>
            <a:r>
              <a:rPr lang="en-US" sz="1400" dirty="0">
                <a:ea typeface="Times New Roman" pitchFamily="18" charset="0"/>
                <a:cs typeface="Courier New" pitchFamily="49" charset="0"/>
              </a:rPr>
              <a:t> </a:t>
            </a:r>
            <a:r>
              <a:rPr lang="en-US" sz="1400" dirty="0" err="1">
                <a:ea typeface="Times New Roman" pitchFamily="18" charset="0"/>
                <a:cs typeface="Courier New" pitchFamily="49" charset="0"/>
              </a:rPr>
              <a:t>ditentukan</a:t>
            </a:r>
            <a:r>
              <a:rPr lang="en-US" sz="1400" dirty="0">
                <a:ea typeface="Times New Roman" pitchFamily="18" charset="0"/>
                <a:cs typeface="Courier New" pitchFamily="49" charset="0"/>
              </a:rPr>
              <a:t> </a:t>
            </a:r>
            <a:r>
              <a:rPr lang="en-US" sz="1400" dirty="0" err="1">
                <a:ea typeface="Times New Roman" pitchFamily="18" charset="0"/>
                <a:cs typeface="Courier New" pitchFamily="49" charset="0"/>
              </a:rPr>
              <a:t>pengaturannya</a:t>
            </a:r>
            <a:r>
              <a:rPr lang="en-US" sz="1400" dirty="0">
                <a:ea typeface="Times New Roman" pitchFamily="18" charset="0"/>
                <a:cs typeface="Courier New" pitchFamily="49" charset="0"/>
              </a:rPr>
              <a:t> oleh </a:t>
            </a:r>
            <a:r>
              <a:rPr lang="en-US" sz="1400" dirty="0" err="1">
                <a:ea typeface="Times New Roman" pitchFamily="18" charset="0"/>
                <a:cs typeface="Courier New" pitchFamily="49" charset="0"/>
              </a:rPr>
              <a:t>Pimpinan</a:t>
            </a:r>
            <a:r>
              <a:rPr lang="en-US" sz="1400" dirty="0">
                <a:ea typeface="Times New Roman" pitchFamily="18" charset="0"/>
                <a:cs typeface="Courier New" pitchFamily="49" charset="0"/>
              </a:rPr>
              <a:t> </a:t>
            </a:r>
            <a:r>
              <a:rPr lang="en-US" sz="1400" dirty="0" err="1">
                <a:ea typeface="Times New Roman" pitchFamily="18" charset="0"/>
                <a:cs typeface="Courier New" pitchFamily="49" charset="0"/>
              </a:rPr>
              <a:t>Rapat</a:t>
            </a:r>
            <a:r>
              <a:rPr lang="en-US" sz="1400" dirty="0">
                <a:ea typeface="Times New Roman" pitchFamily="18" charset="0"/>
                <a:cs typeface="Courier New" pitchFamily="49" charset="0"/>
              </a:rPr>
              <a:t> </a:t>
            </a:r>
            <a:r>
              <a:rPr lang="en-US" sz="1400" dirty="0" err="1">
                <a:ea typeface="Times New Roman" pitchFamily="18" charset="0"/>
                <a:cs typeface="Courier New" pitchFamily="49" charset="0"/>
              </a:rPr>
              <a:t>dengan</a:t>
            </a:r>
            <a:r>
              <a:rPr lang="en-US" sz="1400" dirty="0">
                <a:ea typeface="Times New Roman" pitchFamily="18" charset="0"/>
                <a:cs typeface="Courier New" pitchFamily="49" charset="0"/>
              </a:rPr>
              <a:t> </a:t>
            </a:r>
            <a:r>
              <a:rPr lang="en-US" sz="1400" dirty="0" err="1">
                <a:ea typeface="Times New Roman" pitchFamily="18" charset="0"/>
                <a:cs typeface="Courier New" pitchFamily="49" charset="0"/>
              </a:rPr>
              <a:t>memperhatikan</a:t>
            </a:r>
            <a:r>
              <a:rPr lang="en-US" sz="1400" dirty="0">
                <a:ea typeface="Times New Roman" pitchFamily="18" charset="0"/>
                <a:cs typeface="Courier New" pitchFamily="49" charset="0"/>
              </a:rPr>
              <a:t> </a:t>
            </a:r>
          </a:p>
          <a:p>
            <a:pPr marL="363538" lvl="0" indent="-363538" fontAlgn="base">
              <a:spcBef>
                <a:spcPct val="0"/>
              </a:spcBef>
              <a:spcAft>
                <a:spcPct val="0"/>
              </a:spcAft>
              <a:tabLst>
                <a:tab pos="363538" algn="l"/>
                <a:tab pos="536575" algn="l"/>
              </a:tabLst>
            </a:pPr>
            <a:r>
              <a:rPr lang="en-US" sz="1400" dirty="0">
                <a:ea typeface="Times New Roman" pitchFamily="18" charset="0"/>
                <a:cs typeface="Courier New" pitchFamily="49" charset="0"/>
              </a:rPr>
              <a:t>         </a:t>
            </a:r>
            <a:r>
              <a:rPr lang="en-US" sz="1400" dirty="0" err="1">
                <a:ea typeface="Times New Roman" pitchFamily="18" charset="0"/>
                <a:cs typeface="Courier New" pitchFamily="49" charset="0"/>
              </a:rPr>
              <a:t>Anggaran</a:t>
            </a:r>
            <a:r>
              <a:rPr lang="en-US" sz="1400" dirty="0">
                <a:ea typeface="Times New Roman" pitchFamily="18" charset="0"/>
                <a:cs typeface="Courier New" pitchFamily="49" charset="0"/>
              </a:rPr>
              <a:t> Dasar Perseroan dan </a:t>
            </a:r>
            <a:r>
              <a:rPr lang="en-US" sz="1400" dirty="0" err="1">
                <a:ea typeface="Times New Roman" pitchFamily="18" charset="0"/>
                <a:cs typeface="Courier New" pitchFamily="49" charset="0"/>
              </a:rPr>
              <a:t>ketentuan</a:t>
            </a:r>
            <a:r>
              <a:rPr lang="en-US" sz="1400" dirty="0">
                <a:ea typeface="Times New Roman" pitchFamily="18" charset="0"/>
                <a:cs typeface="Courier New" pitchFamily="49" charset="0"/>
              </a:rPr>
              <a:t> </a:t>
            </a:r>
            <a:r>
              <a:rPr lang="en-US" sz="1400" dirty="0" err="1">
                <a:ea typeface="Times New Roman" pitchFamily="18" charset="0"/>
                <a:cs typeface="Courier New" pitchFamily="49" charset="0"/>
              </a:rPr>
              <a:t>peraturan</a:t>
            </a:r>
            <a:r>
              <a:rPr lang="en-US" sz="1400" dirty="0">
                <a:ea typeface="Times New Roman" pitchFamily="18" charset="0"/>
                <a:cs typeface="Courier New" pitchFamily="49" charset="0"/>
              </a:rPr>
              <a:t> </a:t>
            </a:r>
            <a:r>
              <a:rPr lang="en-US" sz="1400" dirty="0" err="1">
                <a:ea typeface="Times New Roman" pitchFamily="18" charset="0"/>
                <a:cs typeface="Courier New" pitchFamily="49" charset="0"/>
              </a:rPr>
              <a:t>terkait</a:t>
            </a:r>
            <a:r>
              <a:rPr lang="en-US" sz="1400" dirty="0">
                <a:ea typeface="Times New Roman" pitchFamily="18" charset="0"/>
                <a:cs typeface="Courier New" pitchFamily="49" charset="0"/>
              </a:rPr>
              <a:t> yang </a:t>
            </a:r>
            <a:r>
              <a:rPr lang="en-US" sz="1400" dirty="0" err="1">
                <a:ea typeface="Times New Roman" pitchFamily="18" charset="0"/>
                <a:cs typeface="Courier New" pitchFamily="49" charset="0"/>
              </a:rPr>
              <a:t>berlaku</a:t>
            </a:r>
            <a:r>
              <a:rPr lang="en-US" sz="1400" dirty="0">
                <a:ea typeface="Times New Roman" pitchFamily="18" charset="0"/>
                <a:cs typeface="Courier New" pitchFamily="49" charset="0"/>
              </a:rPr>
              <a:t>.</a:t>
            </a:r>
          </a:p>
          <a:p>
            <a:pPr lvl="0" algn="ctr" fontAlgn="base">
              <a:spcBef>
                <a:spcPct val="0"/>
              </a:spcBef>
              <a:spcAft>
                <a:spcPct val="0"/>
              </a:spcAft>
              <a:tabLst>
                <a:tab pos="261938" algn="l"/>
                <a:tab pos="536575" algn="l"/>
              </a:tabLst>
            </a:pPr>
            <a:endParaRPr lang="en-US" sz="1600" dirty="0">
              <a:ea typeface="Times New Roman" pitchFamily="18" charset="0"/>
              <a:cs typeface="Courier New" pitchFamily="49" charset="0"/>
            </a:endParaRPr>
          </a:p>
          <a:p>
            <a:pPr lvl="0" algn="ctr" fontAlgn="base">
              <a:spcBef>
                <a:spcPct val="0"/>
              </a:spcBef>
              <a:spcAft>
                <a:spcPct val="0"/>
              </a:spcAft>
              <a:tabLst>
                <a:tab pos="261938" algn="l"/>
                <a:tab pos="536575" algn="l"/>
              </a:tabLst>
            </a:pPr>
            <a:r>
              <a:rPr lang="en-US" sz="1600" b="1" dirty="0">
                <a:ea typeface="Times New Roman" pitchFamily="18" charset="0"/>
                <a:cs typeface="Courier New" pitchFamily="49" charset="0"/>
              </a:rPr>
              <a:t>DIREKSI PERSEROAN</a:t>
            </a:r>
          </a:p>
          <a:p>
            <a:pPr marL="0" marR="0" lvl="0" indent="0" algn="just" defTabSz="914400" rtl="0" eaLnBrk="0" fontAlgn="base" latinLnBrk="0" hangingPunct="0">
              <a:lnSpc>
                <a:spcPct val="100000"/>
              </a:lnSpc>
              <a:spcBef>
                <a:spcPct val="0"/>
              </a:spcBef>
              <a:spcAft>
                <a:spcPct val="0"/>
              </a:spcAft>
              <a:buClrTx/>
              <a:buSzTx/>
              <a:buFontTx/>
              <a:buNone/>
              <a:tabLst>
                <a:tab pos="1371600" algn="l"/>
              </a:tabLst>
            </a:pPr>
            <a:endParaRPr kumimoji="0" lang="en-US" sz="1600" b="0" i="0" u="none" strike="noStrike" cap="none" normalizeH="0" baseline="0" dirty="0">
              <a:ln>
                <a:noFill/>
              </a:ln>
              <a:solidFill>
                <a:schemeClr val="tx1"/>
              </a:solidFill>
              <a:effectLst/>
              <a:cs typeface="Arial"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734</TotalTime>
  <Words>1776</Words>
  <Application>Microsoft Office PowerPoint</Application>
  <PresentationFormat>On-screen Show (4:3)</PresentationFormat>
  <Paragraphs>138</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body</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TATA TERTIB RAPAT UMUM PEMEGANG SAHAM TAHUNAN PT ARTHAVEST Tbk</dc:title>
  <dc:creator>Ruko 01</dc:creator>
  <cp:lastModifiedBy>Office 365</cp:lastModifiedBy>
  <cp:revision>107</cp:revision>
  <dcterms:created xsi:type="dcterms:W3CDTF">2016-06-09T02:18:35Z</dcterms:created>
  <dcterms:modified xsi:type="dcterms:W3CDTF">2023-03-08T03:35:21Z</dcterms:modified>
</cp:coreProperties>
</file>